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wmf" ContentType="image/x-wmf"/>
  <Default Extension="jpeg" ContentType="image/jpeg"/>
  <Default Extension="wdp" ContentType="image/vnd.ms-photo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9" r:id="rId3"/>
    <p:sldId id="258" r:id="rId4"/>
    <p:sldId id="257" r:id="rId5"/>
    <p:sldId id="263" r:id="rId6"/>
    <p:sldId id="269" r:id="rId7"/>
    <p:sldId id="270" r:id="rId8"/>
    <p:sldId id="271" r:id="rId9"/>
    <p:sldId id="273" r:id="rId10"/>
    <p:sldId id="272" r:id="rId11"/>
    <p:sldId id="274" r:id="rId12"/>
    <p:sldId id="275" r:id="rId13"/>
    <p:sldId id="276" r:id="rId14"/>
    <p:sldId id="264" r:id="rId15"/>
    <p:sldId id="265" r:id="rId16"/>
    <p:sldId id="262" r:id="rId17"/>
    <p:sldId id="268" r:id="rId18"/>
    <p:sldId id="267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8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viewProps" Target="viewProps.xml"/><Relationship Id="rId4" Type="http://schemas.openxmlformats.org/officeDocument/2006/relationships/slide" Target="slides/slide3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presProps" Target="presProps.xml"/><Relationship Id="rId21" Type="http://schemas.openxmlformats.org/officeDocument/2006/relationships/printerSettings" Target="printerSettings/printerSettings1.bin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4A6734C-E115-4BC5-9FB0-F9BF6FABFDA0}" type="datetimeFigureOut">
              <a:rPr lang="en-US" smtClean="0"/>
              <a:pPr/>
              <a:t>20.3.2013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microsoft.com/office/2007/relationships/media" Target="file://localhost/Volumes/C%CC%A7i%CC%80i%CC%80C%CC%A7/%D0%BA%D0%BE%D1%80%D0%B7%D0%B8%D0%BD%D0%BA%D0%B0%20%D0%B4%D0%BB%D1%8F%20%D0%BC%D0%B0%D0%BC%D1%8B/pesenka_chudesenka_minus.mp3" TargetMode="External"/><Relationship Id="rId2" Type="http://schemas.openxmlformats.org/officeDocument/2006/relationships/audio" Target="file://localhost/Volumes/C%CC%A7i%CC%80i%CC%80C%CC%A7/%D0%BA%D0%BE%D1%80%D0%B7%D0%B8%D0%BD%D0%BA%D0%B0%20%D0%B4%D0%BB%D1%8F%20%D0%BC%D0%B0%D0%BC%D1%8B/pesenka_chudesenka_minus.mp3" TargetMode="External"/><Relationship Id="rId3" Type="http://schemas.openxmlformats.org/officeDocument/2006/relationships/slideLayout" Target="../slideLayouts/slideLayout1.xml"/><Relationship Id="rId5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3" Type="http://schemas.microsoft.com/office/2007/relationships/hdphoto" Target="../media/hdphoto2.wd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3" Type="http://schemas.microsoft.com/office/2007/relationships/hdphoto" Target="../media/hdphoto3.wd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5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3" Type="http://schemas.microsoft.com/office/2007/relationships/hdphoto" Target="../media/hdphoto4.wd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3" Type="http://schemas.microsoft.com/office/2007/relationships/hdphoto" Target="../media/hdphoto5.wd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61812" y="487630"/>
            <a:ext cx="8060529" cy="89587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800" b="1" dirty="0" smtClean="0"/>
              <a:t>Корзинка с цветами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49573" y="1774706"/>
            <a:ext cx="3886200" cy="3747983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8000" b="1" dirty="0" smtClean="0"/>
              <a:t>Для моей мамочки</a:t>
            </a:r>
          </a:p>
          <a:p>
            <a:pPr algn="ctr"/>
            <a:r>
              <a:rPr lang="ru-RU" sz="3600" b="1" dirty="0" smtClean="0"/>
              <a:t>Работа :</a:t>
            </a:r>
          </a:p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Monaco CY"/>
                <a:cs typeface="Monaco CY"/>
              </a:rPr>
              <a:t>Бондаренко Киры </a:t>
            </a:r>
          </a:p>
          <a:p>
            <a:pPr algn="ctr"/>
            <a:r>
              <a:rPr lang="ru-RU" sz="6400" dirty="0" smtClean="0">
                <a:latin typeface="Monaco CY"/>
                <a:cs typeface="Monaco CY"/>
              </a:rPr>
              <a:t>ученицы 1а класса</a:t>
            </a:r>
          </a:p>
          <a:p>
            <a:pPr algn="ctr"/>
            <a:r>
              <a:rPr lang="ru-RU" sz="6400" dirty="0" smtClean="0">
                <a:latin typeface="Monaco CY"/>
                <a:cs typeface="Monaco CY"/>
              </a:rPr>
              <a:t> МБОУ-СОШ №4 </a:t>
            </a:r>
          </a:p>
          <a:p>
            <a:pPr algn="ctr"/>
            <a:r>
              <a:rPr lang="ru-RU" sz="6400" dirty="0" err="1" smtClean="0">
                <a:latin typeface="Monaco CY"/>
                <a:cs typeface="Monaco CY"/>
              </a:rPr>
              <a:t>г.Армавира</a:t>
            </a:r>
            <a:endParaRPr lang="ru-RU" sz="6400" dirty="0" smtClean="0">
              <a:latin typeface="Monaco CY"/>
              <a:cs typeface="Monaco CY"/>
            </a:endParaRPr>
          </a:p>
          <a:p>
            <a:pPr algn="ctr"/>
            <a:r>
              <a:rPr lang="ru-RU" sz="6400" dirty="0" smtClean="0">
                <a:latin typeface="Monaco CY"/>
                <a:cs typeface="Monaco CY"/>
              </a:rPr>
              <a:t>Краснодарского края</a:t>
            </a:r>
          </a:p>
          <a:p>
            <a:pPr algn="ctr"/>
            <a:r>
              <a:rPr lang="ru-RU" sz="5000" b="1" dirty="0" smtClean="0">
                <a:latin typeface="Monaco CY"/>
                <a:cs typeface="Monaco CY"/>
              </a:rPr>
              <a:t>Руководитель:</a:t>
            </a:r>
          </a:p>
          <a:p>
            <a:pPr algn="ctr"/>
            <a:r>
              <a:rPr lang="ru-RU" sz="5000" b="1" i="1" dirty="0" err="1" smtClean="0">
                <a:solidFill>
                  <a:srgbClr val="FFFF00"/>
                </a:solidFill>
                <a:latin typeface="Monaco CY"/>
                <a:cs typeface="Monaco CY"/>
              </a:rPr>
              <a:t>А.Г.Рощупкина</a:t>
            </a:r>
            <a:endParaRPr lang="ru-RU" sz="5000" b="1" i="1" dirty="0">
              <a:solidFill>
                <a:srgbClr val="FFFF00"/>
              </a:solidFill>
              <a:latin typeface="Monaco CY"/>
              <a:cs typeface="Monaco CY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3534" t="19688" r="4232" b="19986"/>
          <a:stretch>
            <a:fillRect/>
          </a:stretch>
        </p:blipFill>
        <p:spPr bwMode="auto">
          <a:xfrm rot="6118503">
            <a:off x="312691" y="1643461"/>
            <a:ext cx="4894314" cy="5029283"/>
          </a:xfrm>
          <a:prstGeom prst="star10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esenka_chudesenka_minu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0973" y="620485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9023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5. отогнуть уголки</a:t>
            </a:r>
            <a:endParaRPr lang="ru-RU" dirty="0"/>
          </a:p>
        </p:txBody>
      </p:sp>
      <p:pic>
        <p:nvPicPr>
          <p:cNvPr id="5122" name="Picture 2" descr="F:\Ш К О Л А\ЦВЕТОК\P1130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2800" y="1600200"/>
            <a:ext cx="49784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6. склеить  обе стороны</a:t>
            </a:r>
            <a:endParaRPr lang="ru-RU" dirty="0"/>
          </a:p>
        </p:txBody>
      </p:sp>
      <p:pic>
        <p:nvPicPr>
          <p:cNvPr id="7170" name="Picture 2" descr="F:\Ш К О Л А\ЦВЕТОК\P11301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2800" y="1600200"/>
            <a:ext cx="49784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80353"/>
            <a:ext cx="77724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>
                <a:latin typeface="Arial"/>
                <a:cs typeface="Arial"/>
              </a:rPr>
              <a:t>7. Сделать 5 таких модулей и склеить их между собой.</a:t>
            </a:r>
            <a:br>
              <a:rPr lang="ru-RU" sz="2000" dirty="0" smtClean="0">
                <a:latin typeface="Arial"/>
                <a:cs typeface="Arial"/>
              </a:rPr>
            </a:br>
            <a:r>
              <a:rPr lang="ru-RU" sz="2000" dirty="0" smtClean="0">
                <a:latin typeface="Arial"/>
                <a:cs typeface="Arial"/>
              </a:rPr>
              <a:t>8. Вырезать прямоугольник из зелёной бумаги и разрезать на тонкие полоски только одну его сторону.</a:t>
            </a:r>
            <a:br>
              <a:rPr lang="ru-RU" sz="2000" dirty="0" smtClean="0">
                <a:latin typeface="Arial"/>
                <a:cs typeface="Arial"/>
              </a:rPr>
            </a:br>
            <a:r>
              <a:rPr lang="ru-RU" sz="2000" dirty="0" smtClean="0">
                <a:latin typeface="Arial"/>
                <a:cs typeface="Arial"/>
              </a:rPr>
              <a:t>9. приклеить на один конец палочки «цветочек» и обернуть , используя клей, снизу-вверх  палочку  «листиками».</a:t>
            </a:r>
            <a:endParaRPr lang="ru-RU" sz="2000" dirty="0">
              <a:latin typeface="Arial"/>
              <a:cs typeface="Arial"/>
            </a:endParaRPr>
          </a:p>
        </p:txBody>
      </p:sp>
      <p:pic>
        <p:nvPicPr>
          <p:cNvPr id="8194" name="Picture 2" descr="F:\Ш К О Л А\ЦВЕТОК\P1130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1893" y="3007165"/>
            <a:ext cx="4403692" cy="3302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618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Ц</a:t>
            </a:r>
            <a:r>
              <a:rPr lang="ru-RU" dirty="0" smtClean="0"/>
              <a:t>веточек готов! Надо сделать несколько штук, чтобы получился букетик.</a:t>
            </a:r>
            <a:endParaRPr lang="ru-RU" dirty="0"/>
          </a:p>
        </p:txBody>
      </p:sp>
      <p:pic>
        <p:nvPicPr>
          <p:cNvPr id="9218" name="Picture 2" descr="F:\Ш К О Л А\ЦВЕТОК\P1130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2800" y="2211629"/>
            <a:ext cx="49784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939290"/>
              </a:clrFrom>
              <a:clrTo>
                <a:srgbClr val="93929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008188">
            <a:off x="-240822" y="1269737"/>
            <a:ext cx="6122882" cy="4573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Овальная выноска 7"/>
          <p:cNvSpPr/>
          <p:nvPr/>
        </p:nvSpPr>
        <p:spPr>
          <a:xfrm>
            <a:off x="4677879" y="0"/>
            <a:ext cx="4466122" cy="444687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Интересно, что скажет мама, когда увидит мой подарок?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314803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133211">
            <a:off x="-215884" y="1646278"/>
            <a:ext cx="5595084" cy="4179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вальная выноска 4"/>
          <p:cNvSpPr/>
          <p:nvPr/>
        </p:nvSpPr>
        <p:spPr>
          <a:xfrm>
            <a:off x="4543124" y="192505"/>
            <a:ext cx="4446872" cy="42928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Наверное ей очень понравится…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Вот  что  получилось…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01" r="1294" b="11043"/>
          <a:stretch/>
        </p:blipFill>
        <p:spPr>
          <a:xfrm>
            <a:off x="204114" y="1271334"/>
            <a:ext cx="5783215" cy="4953047"/>
          </a:xfr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r="5675" b="19273"/>
          <a:stretch/>
        </p:blipFill>
        <p:spPr>
          <a:xfrm>
            <a:off x="4846941" y="1579288"/>
            <a:ext cx="4132883" cy="344481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4"/>
          <a:srcRect l="2217" t="5765" r="6942" b="9461"/>
          <a:stretch/>
        </p:blipFill>
        <p:spPr>
          <a:xfrm>
            <a:off x="3401891" y="3301695"/>
            <a:ext cx="3980213" cy="335332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53534" t="19688" r="4232" b="19986"/>
          <a:stretch>
            <a:fillRect/>
          </a:stretch>
        </p:blipFill>
        <p:spPr bwMode="auto">
          <a:xfrm rot="5765049">
            <a:off x="1687956" y="1073809"/>
            <a:ext cx="5669205" cy="5825543"/>
          </a:xfrm>
          <a:prstGeom prst="star10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846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30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664862">
            <a:off x="385278" y="1051930"/>
            <a:ext cx="6642663" cy="4961495"/>
          </a:xfrm>
          <a:prstGeom prst="cloudCallou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Овальная выноска 4"/>
          <p:cNvSpPr/>
          <p:nvPr/>
        </p:nvSpPr>
        <p:spPr>
          <a:xfrm>
            <a:off x="5303255" y="1417638"/>
            <a:ext cx="3369106" cy="3250388"/>
          </a:xfrm>
          <a:prstGeom prst="wedgeEllipseCallout">
            <a:avLst/>
          </a:prstGeom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скажу: «Мамочка!...»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6102" t="-821"/>
          <a:stretch>
            <a:fillRect/>
          </a:stretch>
        </p:blipFill>
        <p:spPr bwMode="auto">
          <a:xfrm rot="4873561">
            <a:off x="665191" y="371316"/>
            <a:ext cx="5955331" cy="606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Выноска-облако 4"/>
          <p:cNvSpPr/>
          <p:nvPr/>
        </p:nvSpPr>
        <p:spPr>
          <a:xfrm>
            <a:off x="5255394" y="274638"/>
            <a:ext cx="3888606" cy="361396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Дорогая мамочка! Поздравляю 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/>
          <a:srcRect l="-54082" r="-54082"/>
          <a:stretch>
            <a:fillRect/>
          </a:stretch>
        </p:blipFill>
        <p:spPr>
          <a:xfrm>
            <a:off x="-1352271" y="870111"/>
            <a:ext cx="11244072" cy="5726268"/>
          </a:xfr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85799" y="274638"/>
            <a:ext cx="8074567" cy="2171078"/>
          </a:xfrm>
          <a:solidFill>
            <a:srgbClr val="F88600">
              <a:alpha val="46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Желаю всем творческих успехов и вдохновения!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63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74" y="302543"/>
            <a:ext cx="7294068" cy="5480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365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какой подарок маме мы подарим в день весенний ?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BF3EA"/>
              </a:clrFrom>
              <a:clrTo>
                <a:srgbClr val="FBF3EA">
                  <a:alpha val="0"/>
                </a:srgbClr>
              </a:clrTo>
            </a:clrChange>
          </a:blip>
          <a:srcRect l="-322" r="322" b="591"/>
          <a:stretch/>
        </p:blipFill>
        <p:spPr>
          <a:xfrm>
            <a:off x="1043247" y="1600201"/>
            <a:ext cx="3526627" cy="448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41023" y="2298261"/>
            <a:ext cx="47853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Корзинку!</a:t>
            </a:r>
            <a:endParaRPr lang="ru-RU" sz="7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386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Для работы необходимо: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1095" y="1464228"/>
            <a:ext cx="4773988" cy="3321346"/>
          </a:xfrm>
        </p:spPr>
        <p:txBody>
          <a:bodyPr>
            <a:normAutofit/>
          </a:bodyPr>
          <a:lstStyle/>
          <a:p>
            <a:pPr marL="525780" indent="-457200">
              <a:buFont typeface="+mj-lt"/>
              <a:buAutoNum type="arabicPeriod"/>
            </a:pPr>
            <a:r>
              <a:rPr lang="ru-RU" dirty="0" smtClean="0"/>
              <a:t>Цветная бумага (3-4 цвета);</a:t>
            </a:r>
          </a:p>
          <a:p>
            <a:pPr marL="525780" indent="-457200">
              <a:buFont typeface="+mj-lt"/>
              <a:buAutoNum type="arabicPeriod"/>
            </a:pPr>
            <a:r>
              <a:rPr lang="ru-RU" dirty="0" smtClean="0"/>
              <a:t>Зелёная бумага;</a:t>
            </a:r>
          </a:p>
          <a:p>
            <a:pPr marL="525780" indent="-457200">
              <a:buFont typeface="+mj-lt"/>
              <a:buAutoNum type="arabicPeriod"/>
            </a:pPr>
            <a:r>
              <a:rPr lang="ru-RU" dirty="0" smtClean="0"/>
              <a:t>Палочки-зубочистки;</a:t>
            </a:r>
          </a:p>
          <a:p>
            <a:pPr marL="525780" indent="-457200">
              <a:buFont typeface="+mj-lt"/>
              <a:buAutoNum type="arabicPeriod"/>
            </a:pPr>
            <a:r>
              <a:rPr lang="ru-RU" dirty="0" smtClean="0"/>
              <a:t>клей;</a:t>
            </a:r>
          </a:p>
          <a:p>
            <a:pPr marL="525780" indent="-457200">
              <a:buFont typeface="+mj-lt"/>
              <a:buAutoNum type="arabicPeriod"/>
            </a:pPr>
            <a:r>
              <a:rPr lang="ru-RU" dirty="0" smtClean="0"/>
              <a:t>Ножницы;</a:t>
            </a:r>
          </a:p>
          <a:p>
            <a:pPr marL="525780" indent="-457200">
              <a:buFont typeface="+mj-lt"/>
              <a:buAutoNum type="arabicPeriod"/>
            </a:pPr>
            <a:r>
              <a:rPr lang="ru-RU" dirty="0" smtClean="0"/>
              <a:t>Корзинка.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7517" y="1697365"/>
            <a:ext cx="2205608" cy="203357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4317" y="1014697"/>
            <a:ext cx="3073200" cy="30732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7034" y="4087897"/>
            <a:ext cx="2156862" cy="2098447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5213" y="3859630"/>
            <a:ext cx="3052392" cy="2179032"/>
          </a:xfrm>
          <a:prstGeom prst="rect">
            <a:avLst/>
          </a:prstGeom>
        </p:spPr>
      </p:pic>
      <p:pic>
        <p:nvPicPr>
          <p:cNvPr id="9" name="Содержимое 3"/>
          <p:cNvPicPr>
            <a:picLocks noChangeAspect="1"/>
          </p:cNvPicPr>
          <p:nvPr/>
        </p:nvPicPr>
        <p:blipFill>
          <a:blip r:embed="rId6"/>
          <a:srcRect l="-81559" r="-81559"/>
          <a:stretch>
            <a:fillRect/>
          </a:stretch>
        </p:blipFill>
        <p:spPr>
          <a:xfrm>
            <a:off x="489684" y="3124200"/>
            <a:ext cx="7772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3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Вместе работать веселей…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</a:blip>
          <a:srcRect t="7298" b="7298"/>
          <a:stretch>
            <a:fillRect/>
          </a:stretch>
        </p:blipFill>
        <p:spPr>
          <a:xfrm rot="21137771">
            <a:off x="419933" y="1472677"/>
            <a:ext cx="7913453" cy="4519601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1346F"/>
              </a:clrFrom>
              <a:clrTo>
                <a:srgbClr val="21346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002885">
            <a:off x="1433163" y="1918479"/>
            <a:ext cx="5177548" cy="424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2117357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1.Вырезать квадрат</a:t>
            </a:r>
            <a:endParaRPr lang="ru-RU" dirty="0"/>
          </a:p>
        </p:txBody>
      </p:sp>
      <p:pic>
        <p:nvPicPr>
          <p:cNvPr id="2050" name="Picture 2" descr="F:\Ш К О Л А\ЦВЕТОК\P1130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2800" y="1600200"/>
            <a:ext cx="49784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 Свернуть  его по диагонали</a:t>
            </a:r>
            <a:endParaRPr lang="ru-RU" dirty="0"/>
          </a:p>
        </p:txBody>
      </p:sp>
      <p:pic>
        <p:nvPicPr>
          <p:cNvPr id="3074" name="Picture 2" descr="F:\Ш К О Л А\ЦВЕТОК\P1130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2800" y="1600200"/>
            <a:ext cx="49784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3.Загнуть оба  угла  к  центру</a:t>
            </a:r>
            <a:endParaRPr lang="ru-RU" dirty="0"/>
          </a:p>
        </p:txBody>
      </p:sp>
      <p:pic>
        <p:nvPicPr>
          <p:cNvPr id="4098" name="Picture 2" descr="F:\Ш К О Л А\ЦВЕТОК\P11301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2800" y="1600200"/>
            <a:ext cx="49784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 Сложить гармошкой </a:t>
            </a:r>
            <a:endParaRPr lang="ru-RU" dirty="0"/>
          </a:p>
        </p:txBody>
      </p:sp>
      <p:pic>
        <p:nvPicPr>
          <p:cNvPr id="6146" name="Picture 2" descr="F:\Ш К О Л А\ЦВЕТОК\P1130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2800" y="1600200"/>
            <a:ext cx="49784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Ареал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Городская музыка.thmx</Template>
  <TotalTime>193</TotalTime>
  <Words>164</Words>
  <Application>Microsoft Macintosh PowerPoint</Application>
  <PresentationFormat>Экран (4:3)</PresentationFormat>
  <Paragraphs>34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Urban Pop</vt:lpstr>
      <vt:lpstr>Корзинка с цветами</vt:lpstr>
      <vt:lpstr>Презентация PowerPoint</vt:lpstr>
      <vt:lpstr>а какой подарок маме мы подарим в день весенний ?</vt:lpstr>
      <vt:lpstr>        Для работы необходимо:</vt:lpstr>
      <vt:lpstr>Вместе работать веселей…</vt:lpstr>
      <vt:lpstr>      1.Вырезать квадрат</vt:lpstr>
      <vt:lpstr>2. Свернуть  его по диагонали</vt:lpstr>
      <vt:lpstr>     3.Загнуть оба  угла  к  центру</vt:lpstr>
      <vt:lpstr>4. Сложить гармошкой </vt:lpstr>
      <vt:lpstr>   5. отогнуть уголки</vt:lpstr>
      <vt:lpstr> 6. склеить  обе стороны</vt:lpstr>
      <vt:lpstr>   7. Сделать 5 таких модулей и склеить их между собой. 8. Вырезать прямоугольник из зелёной бумаги и разрезать на тонкие полоски только одну его сторону. 9. приклеить на один конец палочки «цветочек» и обернуть , используя клей, снизу-вверх  палочку  «листиками».</vt:lpstr>
      <vt:lpstr>    Цветочек готов! Надо сделать несколько штук, чтобы получился букетик.</vt:lpstr>
      <vt:lpstr>Презентация PowerPoint</vt:lpstr>
      <vt:lpstr>Презентация PowerPoint</vt:lpstr>
      <vt:lpstr>               Вот  что  получилось…</vt:lpstr>
      <vt:lpstr>Презентация PowerPoint</vt:lpstr>
      <vt:lpstr>Презентация PowerPoint</vt:lpstr>
      <vt:lpstr>Желаю всем творческих успехов и вдохновения!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Корзинка с цветами</dc:title>
  <dc:creator>Anna Roshchupkina</dc:creator>
  <cp:lastModifiedBy>Anna Roshchupkina</cp:lastModifiedBy>
  <cp:revision>21</cp:revision>
  <dcterms:created xsi:type="dcterms:W3CDTF">2013-03-19T17:16:45Z</dcterms:created>
  <dcterms:modified xsi:type="dcterms:W3CDTF">2013-03-20T16:51:30Z</dcterms:modified>
</cp:coreProperties>
</file>