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61" r:id="rId3"/>
    <p:sldId id="264" r:id="rId4"/>
    <p:sldId id="257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0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6CB-05BD-4D03-B4FE-CC1C464BB4B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1139-2DE4-405A-B5B3-0381D9BC4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6CB-05BD-4D03-B4FE-CC1C464BB4B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1139-2DE4-405A-B5B3-0381D9BC4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6CB-05BD-4D03-B4FE-CC1C464BB4B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1139-2DE4-405A-B5B3-0381D9BC41E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6CB-05BD-4D03-B4FE-CC1C464BB4B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1139-2DE4-405A-B5B3-0381D9BC41E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6CB-05BD-4D03-B4FE-CC1C464BB4B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1139-2DE4-405A-B5B3-0381D9BC4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6CB-05BD-4D03-B4FE-CC1C464BB4B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1139-2DE4-405A-B5B3-0381D9BC41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6CB-05BD-4D03-B4FE-CC1C464BB4B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1139-2DE4-405A-B5B3-0381D9BC4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6CB-05BD-4D03-B4FE-CC1C464BB4B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1139-2DE4-405A-B5B3-0381D9BC4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6CB-05BD-4D03-B4FE-CC1C464BB4B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1139-2DE4-405A-B5B3-0381D9BC4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6CB-05BD-4D03-B4FE-CC1C464BB4B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1139-2DE4-405A-B5B3-0381D9BC41E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6CB-05BD-4D03-B4FE-CC1C464BB4B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1139-2DE4-405A-B5B3-0381D9BC41E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CFEF6CB-05BD-4D03-B4FE-CC1C464BB4B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0211139-2DE4-405A-B5B3-0381D9BC41E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el.ru/" TargetMode="External"/><Relationship Id="rId2" Type="http://schemas.openxmlformats.org/officeDocument/2006/relationships/hyperlink" Target="http://taxi-pesok.ru/stati/leshchadnost-shchebnya-kak-vybrat-pravilnyy-shcheb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РУДОУПРАВЛЕНИЕ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00736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/>
              <a:t>Выполнил: </a:t>
            </a:r>
            <a:r>
              <a:rPr lang="ru-RU" b="1" dirty="0" err="1" smtClean="0"/>
              <a:t>Идиатуллов</a:t>
            </a:r>
            <a:r>
              <a:rPr lang="ru-RU" b="1" dirty="0" smtClean="0"/>
              <a:t> Эльдар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48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картинки по номерам\ab1c5826548613da88b84595d405d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4204500" cy="29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Транспортерная лента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7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картинки по номерам\scheben-3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85006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Поезд</a:t>
            </a:r>
            <a:endParaRPr lang="ru-RU" dirty="0"/>
          </a:p>
        </p:txBody>
      </p:sp>
      <p:pic>
        <p:nvPicPr>
          <p:cNvPr id="8196" name="Picture 4" descr="E:\картинки по номерам\713217255_150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2263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Программа </a:t>
            </a:r>
            <a:endParaRPr lang="ru-RU" b="1" dirty="0"/>
          </a:p>
        </p:txBody>
      </p:sp>
      <p:pic>
        <p:nvPicPr>
          <p:cNvPr id="1026" name="Picture 2" descr="C:\Users\User\Desktop\mDlxmHZVH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3" y="1556792"/>
            <a:ext cx="8928992" cy="502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43672" y="2423001"/>
          <a:ext cx="6256655" cy="288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8645"/>
                <a:gridCol w="3128010"/>
              </a:tblGrid>
              <a:tr h="27425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kern="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 err="1">
                          <a:effectLst/>
                        </a:rPr>
                        <a:t>Идиатуллов</a:t>
                      </a:r>
                      <a:r>
                        <a:rPr lang="ru-RU" sz="1400" kern="50" dirty="0">
                          <a:effectLst/>
                        </a:rPr>
                        <a:t> Эльдар</a:t>
                      </a:r>
                      <a:endParaRPr lang="ru-RU" sz="1200" kern="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Место учебы: НОУ ЦИТО «Познание»</a:t>
                      </a:r>
                      <a:endParaRPr lang="ru-RU" sz="1200" kern="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Увлечения: робототехника</a:t>
                      </a:r>
                      <a:endParaRPr lang="ru-RU" sz="1200" kern="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Интересы: конструирование. </a:t>
                      </a:r>
                      <a:endParaRPr lang="ru-RU" sz="1200" kern="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Достижения: участие в конгрессе юных исследователей «Шаг в будущее» (2 место в симпозиуме «Математика и информационные технологии»). </a:t>
                      </a:r>
                      <a:endParaRPr lang="ru-RU" sz="1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71755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43038" y="2422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4551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  <a:cs typeface="Tahoma" pitchFamily="34" charset="0"/>
              </a:rPr>
              <a:t>А</a:t>
            </a:r>
            <a:r>
              <a:rPr kumimoji="0" lang="ru-RU" sz="1800" b="1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  <a:cs typeface="Tahoma" pitchFamily="34" charset="0"/>
              </a:rPr>
              <a:t>втор работы</a:t>
            </a: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ndale Sans UI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IMG_56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40" y="2879725"/>
            <a:ext cx="3154401" cy="21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Экономическая разработка массивных горных пород. Карьерный комбайн 2500</a:t>
            </a:r>
            <a:r>
              <a:rPr lang="en-US" dirty="0"/>
              <a:t> SM</a:t>
            </a:r>
            <a:r>
              <a:rPr lang="ru-RU" dirty="0"/>
              <a:t>.</a:t>
            </a:r>
          </a:p>
          <a:p>
            <a:pPr lvl="0"/>
            <a:r>
              <a:rPr lang="ru-RU" u="sng" dirty="0">
                <a:hlinkClick r:id="rId2"/>
              </a:rPr>
              <a:t>http://taxi-pesok.ru/stati/leshchadnost-shchebnya-kak-vybrat-pravilnyy-shcheben</a:t>
            </a:r>
            <a:r>
              <a:rPr lang="ru-RU" dirty="0"/>
              <a:t> </a:t>
            </a:r>
          </a:p>
          <a:p>
            <a:pPr lvl="0"/>
            <a:r>
              <a:rPr lang="en-US" u="sng" dirty="0">
                <a:hlinkClick r:id="rId3"/>
              </a:rPr>
              <a:t>www.cartel.ru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en-US" dirty="0"/>
              <a:t>svmiass.livejournal.com 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Список источников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4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достигнута, задачи решены.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Спасибо за внимание!!!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0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4655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E:\картинки по номерам\Тургоякский_карь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19061" cy="5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 создание робототехнических моделей устройств для добычи руды на примере </a:t>
            </a:r>
            <a:r>
              <a:rPr lang="ru-RU" dirty="0" err="1"/>
              <a:t>Тургоякского</a:t>
            </a:r>
            <a:r>
              <a:rPr lang="ru-RU" dirty="0"/>
              <a:t> рудоуправления. 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Задачи </a:t>
            </a:r>
            <a:r>
              <a:rPr lang="ru-RU" b="1" dirty="0"/>
              <a:t>проекта:  </a:t>
            </a:r>
            <a:endParaRPr lang="ru-RU" dirty="0"/>
          </a:p>
          <a:p>
            <a:pPr lvl="0"/>
            <a:r>
              <a:rPr lang="ru-RU" dirty="0"/>
              <a:t>Изучить основные понятия: «щебень», «рудоуправление», «горные машины».</a:t>
            </a:r>
          </a:p>
          <a:p>
            <a:pPr lvl="0"/>
            <a:r>
              <a:rPr lang="ru-RU" dirty="0"/>
              <a:t>Исследовать процесс добычи руды посредством посещения экскурсии на реальное предприятие. </a:t>
            </a:r>
          </a:p>
          <a:p>
            <a:pPr lvl="0"/>
            <a:r>
              <a:rPr lang="ru-RU" dirty="0"/>
              <a:t>Сконструировать робототехнические модели реальных устройств.</a:t>
            </a:r>
          </a:p>
          <a:p>
            <a:pPr lvl="0"/>
            <a:r>
              <a:rPr lang="ru-RU" dirty="0"/>
              <a:t>Составить алгоритмы программ.</a:t>
            </a:r>
          </a:p>
          <a:p>
            <a:pPr lvl="0"/>
            <a:r>
              <a:rPr lang="ru-RU" dirty="0"/>
              <a:t>Сравнить реальные устройства и робототехнические модели.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Щебень — чрезвычайно востребованный строительный материал, который производится путем дробления твердых горных пород, валунов и гравия, искусственного камня, отходов металлургического производства.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блок</a:t>
            </a:r>
            <a:endParaRPr lang="ru-RU" dirty="0"/>
          </a:p>
        </p:txBody>
      </p:sp>
      <p:pic>
        <p:nvPicPr>
          <p:cNvPr id="3074" name="Picture 2" descr="E:\картинки по номерам\gran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2952328" cy="18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картинки по номерам\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73062"/>
            <a:ext cx="2544614" cy="19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1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это орган по управлению рудником или несколькими рудниками.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Рудоуправление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E:\картинки по номерам\0_3a426_3dc61d38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585419" cy="19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картинки по номерам\-3-a9af8317-c2c0-43cc-b6e1-3aa3ab461c2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591376" cy="19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картинки по номерам\tsentralnij_karer_goroblagodatskogo_rudoupravlen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69160"/>
            <a:ext cx="2943785" cy="17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2463"/>
            <a:ext cx="8229600" cy="161277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Разработка </a:t>
            </a:r>
            <a:r>
              <a:rPr lang="ru-RU" dirty="0" err="1"/>
              <a:t>Тургоякского</a:t>
            </a:r>
            <a:r>
              <a:rPr lang="ru-RU" dirty="0"/>
              <a:t> месторождения щебня была начата в 1920 году </a:t>
            </a:r>
            <a:r>
              <a:rPr lang="ru-RU" dirty="0" err="1"/>
              <a:t>Тургоякским</a:t>
            </a:r>
            <a:r>
              <a:rPr lang="ru-RU" dirty="0"/>
              <a:t> рудоуправлением для получения строительной щебенки. Сначала по карьеру или горному цеху ездили «кукушки» — так называли короткие, от одного до нескольких вагонов, грузовые составы. Пока карьер был не таким глубоким, пути шли прямо в забой, там щебень грузили в думпкары (вагоны-самосвалы).</a:t>
            </a:r>
            <a:br>
              <a:rPr lang="ru-RU" dirty="0"/>
            </a:b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Тургоякское</a:t>
            </a:r>
            <a:r>
              <a:rPr lang="ru-RU" dirty="0" smtClean="0"/>
              <a:t> рудоуправление</a:t>
            </a:r>
            <a:endParaRPr lang="ru-RU" dirty="0"/>
          </a:p>
        </p:txBody>
      </p:sp>
      <p:pic>
        <p:nvPicPr>
          <p:cNvPr id="1026" name="Picture 2" descr="G:\проектная неделя. ИЭ\фото рудоуправление\IMG_5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6" y="2708920"/>
            <a:ext cx="162018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роектная неделя. ИЭ\фото рудоуправление\IMG_5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81" y="3426922"/>
            <a:ext cx="1500959" cy="10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проектная неделя. ИЭ\фото рудоуправление\IMG_5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1500959" cy="10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проектная неделя. ИЭ\фото рудоуправление\IMG_56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6921"/>
            <a:ext cx="1500959" cy="10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проектная неделя. ИЭ\фото рудоуправление\IMG_56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51" y="2688547"/>
            <a:ext cx="1470331" cy="9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проектная неделя. ИЭ\фото рудоуправление\IMG_56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29000"/>
            <a:ext cx="1412867" cy="94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проектная неделя. ИЭ\фото рудоуправление\IMG_56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2321878" cy="154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проектная неделя. ИЭ\фото рудоуправление\IMG_56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84" y="4653136"/>
            <a:ext cx="2262648" cy="150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:\проектная неделя. ИЭ\фото рудоуправление\IMG_564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02" y="4665549"/>
            <a:ext cx="2303260" cy="15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20448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Сейчас горняки отгружают по 140-150 тысяч тонн щебня ежемесячно. Производство не останавливается ни в выходные, ни в праздничные дни. Основные потребители — металлургические комбинаты в Череповце, Аше, Навашино, Костомукше, Первоуральский трубный завод, «Мечел». Он широко используется в строительстве.  </a:t>
            </a:r>
          </a:p>
          <a:p>
            <a:endParaRPr lang="ru-RU" dirty="0"/>
          </a:p>
        </p:txBody>
      </p:sp>
      <p:pic>
        <p:nvPicPr>
          <p:cNvPr id="4099" name="Picture 3" descr="E:\картинки по номерам\kupit-scheben-vladim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3007883" cy="22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картинки по номерам\1289886323_placepic.ru_1289844757_post-3-12897660096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3337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9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картинки по номерам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56892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Карьерный комбайн 2500 </a:t>
            </a:r>
            <a:r>
              <a:rPr lang="en-US" b="1" dirty="0"/>
              <a:t>SM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5125" name="Picture 5" descr="E:\картинки по номерам\222823704_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72" y="1916832"/>
            <a:ext cx="35860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картинки по номерам\713218319_1519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72" y="4221089"/>
            <a:ext cx="35860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700593" cy="207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БелАЗ-7555</a:t>
            </a:r>
            <a:r>
              <a:rPr lang="ru-RU" dirty="0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24240"/>
            <a:ext cx="3631753" cy="20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G:\проектная неделя. ИЭ\фото рудоуправление\IMG_5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8" y="2001037"/>
            <a:ext cx="4302185" cy="286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210</TotalTime>
  <Words>295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РУДОУПРАВЛЕНИЕ </vt:lpstr>
      <vt:lpstr>Презентация PowerPoint</vt:lpstr>
      <vt:lpstr>Презентация PowerPoint</vt:lpstr>
      <vt:lpstr>Информационный блок</vt:lpstr>
      <vt:lpstr>Рудоуправление </vt:lpstr>
      <vt:lpstr>Тургоякское рудоуправление</vt:lpstr>
      <vt:lpstr>Презентация PowerPoint</vt:lpstr>
      <vt:lpstr>Карьерный комбайн 2500 SM </vt:lpstr>
      <vt:lpstr>БелАЗ-7555 </vt:lpstr>
      <vt:lpstr>Транспортерная лента </vt:lpstr>
      <vt:lpstr>Поезд</vt:lpstr>
      <vt:lpstr>Программа </vt:lpstr>
      <vt:lpstr>Презентация PowerPoint</vt:lpstr>
      <vt:lpstr>Список источников</vt:lpstr>
      <vt:lpstr>Вывод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РУДОУПРАВЛЕНИЕ</dc:title>
  <dc:creator>User</dc:creator>
  <cp:lastModifiedBy>User</cp:lastModifiedBy>
  <cp:revision>18</cp:revision>
  <dcterms:created xsi:type="dcterms:W3CDTF">2016-04-16T12:51:29Z</dcterms:created>
  <dcterms:modified xsi:type="dcterms:W3CDTF">2016-04-17T09:58:01Z</dcterms:modified>
</cp:coreProperties>
</file>