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66"/>
    <a:srgbClr val="8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CDCD7-31A3-442D-BD71-F2294B617697}" type="datetimeFigureOut">
              <a:rPr lang="ru-RU" smtClean="0"/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4DC10-D6AF-4294-9112-F39304C002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фоны для презентаций 2\Bluemamba 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14678" y="1000109"/>
            <a:ext cx="5243522" cy="26003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6600"/>
                </a:solidFill>
                <a:latin typeface="Monotype Corsiva" pitchFamily="66" charset="0"/>
              </a:rPr>
              <a:t>Цветы любимой мамочке!!!</a:t>
            </a:r>
            <a:endParaRPr lang="ru-RU" sz="6000" b="1" dirty="0">
              <a:solidFill>
                <a:srgbClr val="FF6600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57620" y="3886200"/>
            <a:ext cx="4214842" cy="22574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Работу выполнила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Горбатенко Дарья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ученица 3 «А» класса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МБОУ –СОШ № 5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Ст. Старовеличковская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</a:rPr>
              <a:t>Краснодарский край</a:t>
            </a:r>
            <a:endParaRPr lang="ru-RU" sz="2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latin typeface="Monotype Corsiva" pitchFamily="66" charset="0"/>
              </a:rPr>
              <a:t>Декорируем стебельки атласной ленточкой.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0242" name="Picture 2" descr="H:\101_FUJI\DSCF1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71612"/>
            <a:ext cx="4038600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Этап второй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latin typeface="Monotype Corsiva" pitchFamily="66" charset="0"/>
              </a:rPr>
              <a:t>Приступаем к изготовлению листиков.</a:t>
            </a:r>
          </a:p>
          <a:p>
            <a:r>
              <a:rPr lang="ru-RU" sz="3200" dirty="0" smtClean="0">
                <a:latin typeface="Monotype Corsiva" pitchFamily="66" charset="0"/>
              </a:rPr>
              <a:t>Листиков можно сделать сколько хотите.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" name="Содержимое 6" descr="H:\101_FUJI\DSCF114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18738"/>
          <a:stretch>
            <a:fillRect/>
          </a:stretch>
        </p:blipFill>
        <p:spPr bwMode="auto">
          <a:xfrm>
            <a:off x="214282" y="1071547"/>
            <a:ext cx="3286148" cy="2857520"/>
          </a:xfrm>
          <a:prstGeom prst="rect">
            <a:avLst/>
          </a:prstGeom>
          <a:noFill/>
        </p:spPr>
      </p:pic>
      <p:pic>
        <p:nvPicPr>
          <p:cNvPr id="8" name="Рисунок 7" descr="H:\101_FUJI\DSCF1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3929066"/>
            <a:ext cx="2643206" cy="268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Этап третий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29058" y="1600200"/>
            <a:ext cx="285752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sz="3200" dirty="0" smtClean="0">
                <a:latin typeface="Monotype Corsiva" pitchFamily="66" charset="0"/>
              </a:rPr>
              <a:t>Декорируем вазочку.</a:t>
            </a:r>
          </a:p>
          <a:p>
            <a:pPr>
              <a:buNone/>
            </a:pPr>
            <a:r>
              <a:rPr lang="ru-RU" sz="3200" dirty="0" smtClean="0">
                <a:latin typeface="Monotype Corsiva" pitchFamily="66" charset="0"/>
              </a:rPr>
              <a:t>   Можно из бисера сделать бабочку и украсить нашу вазочку.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" name="Содержимое 6" descr="H:\101_FUJI\DSCF123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28072" r="2001" b="32614"/>
          <a:stretch>
            <a:fillRect/>
          </a:stretch>
        </p:blipFill>
        <p:spPr bwMode="auto">
          <a:xfrm>
            <a:off x="428596" y="1928802"/>
            <a:ext cx="3500462" cy="3333999"/>
          </a:xfrm>
          <a:prstGeom prst="rect">
            <a:avLst/>
          </a:prstGeom>
          <a:noFill/>
        </p:spPr>
      </p:pic>
      <p:pic>
        <p:nvPicPr>
          <p:cNvPr id="8" name="Рисунок 7" descr="H:\101_FUJI\DSCF1232.JPG"/>
          <p:cNvPicPr/>
          <p:nvPr/>
        </p:nvPicPr>
        <p:blipFill>
          <a:blip r:embed="rId4" cstate="print"/>
          <a:srcRect l="10211" t="6783" r="37417" b="20019"/>
          <a:stretch>
            <a:fillRect/>
          </a:stretch>
        </p:blipFill>
        <p:spPr bwMode="auto">
          <a:xfrm>
            <a:off x="6786578" y="1428736"/>
            <a:ext cx="2213511" cy="448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Этап четвертый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643306" y="1600200"/>
            <a:ext cx="257176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3600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Собираем </a:t>
            </a:r>
          </a:p>
          <a:p>
            <a:pPr algn="ctr">
              <a:buNone/>
            </a:pPr>
            <a:r>
              <a:rPr lang="ru-RU" sz="3600" dirty="0">
                <a:latin typeface="Monotype Corsiva" pitchFamily="66" charset="0"/>
              </a:rPr>
              <a:t>б</a:t>
            </a:r>
            <a:r>
              <a:rPr lang="ru-RU" sz="3600" dirty="0" smtClean="0">
                <a:latin typeface="Monotype Corsiva" pitchFamily="66" charset="0"/>
              </a:rPr>
              <a:t>укетик.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Содержимое 5" descr="H:\101_FUJI\DSCF1228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26295" t="6684" r="26893" b="5348"/>
          <a:stretch>
            <a:fillRect/>
          </a:stretch>
        </p:blipFill>
        <p:spPr bwMode="auto">
          <a:xfrm>
            <a:off x="285720" y="1142984"/>
            <a:ext cx="32262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101_FUJI\DSCF12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840856" cy="460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C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Мамочка я тебя люблю!</a:t>
            </a:r>
          </a:p>
          <a:p>
            <a:r>
              <a:rPr lang="ru-RU" sz="4000" b="1" dirty="0" smtClean="0">
                <a:solidFill>
                  <a:srgbClr val="CC006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Моя любовь и эти цветочки для тебя!!!</a:t>
            </a:r>
            <a:endParaRPr lang="ru-RU" sz="4000" b="1" dirty="0">
              <a:solidFill>
                <a:srgbClr val="CC0066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13314" name="Picture 2" descr="H:\101_FUJI\DSCF12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1285860"/>
            <a:ext cx="4000528" cy="484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Моё пожелание!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Ребята желаю вам творческих успехов!</a:t>
            </a:r>
          </a:p>
          <a:p>
            <a:r>
              <a:rPr lang="ru-RU" sz="3600" dirty="0" smtClean="0">
                <a:latin typeface="Monotype Corsiva" pitchFamily="66" charset="0"/>
              </a:rPr>
              <a:t>Радуйте своих родных каждый день!</a:t>
            </a:r>
          </a:p>
          <a:p>
            <a:r>
              <a:rPr lang="ru-RU" sz="3600" dirty="0" smtClean="0">
                <a:latin typeface="Monotype Corsiva" pitchFamily="66" charset="0"/>
              </a:rPr>
              <a:t>Хорошего всем весеннего настроения!!!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6" name="Содержимое 5" descr="H:\101_FUJI\DSCF123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1428736"/>
            <a:ext cx="3786214" cy="469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Давайте познакомимся!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Меня зовут Горбатенко Дарья.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Я учусь в 3 «А» классе школы № 5.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Живу в кубанской станице.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1" name="Picture 3" descr="C:\Documents and Settings\Admin\Мои документы\ФОТО все\Фото 5\DSCF09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0532" t="30936" r="11238"/>
          <a:stretch>
            <a:fillRect/>
          </a:stretch>
        </p:blipFill>
        <p:spPr bwMode="auto">
          <a:xfrm>
            <a:off x="571472" y="1643050"/>
            <a:ext cx="3857652" cy="44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У нас многодетная семья. </a:t>
            </a:r>
          </a:p>
          <a:p>
            <a:r>
              <a:rPr lang="ru-RU" sz="3200" dirty="0" smtClean="0">
                <a:latin typeface="Monotype Corsiva" pitchFamily="66" charset="0"/>
              </a:rPr>
              <a:t>Мы все любим нашу мамочку. </a:t>
            </a:r>
          </a:p>
          <a:p>
            <a:r>
              <a:rPr lang="ru-RU" sz="3200" dirty="0" smtClean="0">
                <a:latin typeface="Monotype Corsiva" pitchFamily="66" charset="0"/>
              </a:rPr>
              <a:t>Стараемся всегда её радовать и помогать.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075" name="Picture 3" descr="C:\Documents and Settings\Admin\Мои документы\ФОТО все\фото 3 кл\фото на конкурс\DSCF04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450059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Скоро у мамы день рождение!</a:t>
            </a:r>
          </a:p>
          <a:p>
            <a:r>
              <a:rPr lang="ru-RU" sz="3200" dirty="0" smtClean="0">
                <a:latin typeface="Monotype Corsiva" pitchFamily="66" charset="0"/>
              </a:rPr>
              <a:t>Я решила подарить ей красивый букетик цветов, сделанный своими руками.</a:t>
            </a:r>
          </a:p>
          <a:p>
            <a:r>
              <a:rPr lang="ru-RU" sz="3200" dirty="0" smtClean="0">
                <a:latin typeface="Monotype Corsiva" pitchFamily="66" charset="0"/>
              </a:rPr>
              <a:t>Вот что у меня получилось.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098" name="Picture 2" descr="H:\101_FUJI\DSCF12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121" y="1600200"/>
            <a:ext cx="349912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Начало работы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Я расскажу,  как я выполняла свою работу. </a:t>
            </a:r>
          </a:p>
          <a:p>
            <a:r>
              <a:rPr lang="ru-RU" sz="3200" dirty="0" smtClean="0">
                <a:latin typeface="Monotype Corsiva" pitchFamily="66" charset="0"/>
              </a:rPr>
              <a:t>Для начала нужно подготовить рабочее место, взять все необходимые материалы.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122" name="Picture 2" descr="H:\101_FUJI\DSCF1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5926"/>
            <a:ext cx="421008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Этап первый.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Сначала я сделала цветочки.</a:t>
            </a:r>
          </a:p>
          <a:p>
            <a:r>
              <a:rPr lang="ru-RU" sz="3200" dirty="0" smtClean="0">
                <a:latin typeface="Monotype Corsiva" pitchFamily="66" charset="0"/>
              </a:rPr>
              <a:t>Для этого нам понадобится бисер сиреневого, белого, розового, фиолетового и красного цветов.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6146" name="Picture 2" descr="H:\101_FUJI\DSCF12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00174"/>
            <a:ext cx="4043362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33"/>
                </a:solidFill>
                <a:latin typeface="Monotype Corsiva" pitchFamily="66" charset="0"/>
              </a:rPr>
              <a:t>Этап первый</a:t>
            </a:r>
            <a:endParaRPr lang="ru-RU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Согласно схеме делаем шесть лепесточков.</a:t>
            </a:r>
          </a:p>
          <a:p>
            <a:r>
              <a:rPr lang="ru-RU" sz="3200" dirty="0" smtClean="0">
                <a:latin typeface="Monotype Corsiva" pitchFamily="66" charset="0"/>
              </a:rPr>
              <a:t>Можно по разному сочетать цвета. Тогда у вас получится красивый букетик.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7170" name="Picture 2" descr="H:\101_FUJI\DSCF1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4038600" cy="3014927"/>
          </a:xfrm>
          <a:prstGeom prst="rect">
            <a:avLst/>
          </a:prstGeom>
          <a:noFill/>
        </p:spPr>
      </p:pic>
      <p:pic>
        <p:nvPicPr>
          <p:cNvPr id="8" name="Рисунок 7" descr="H:\101_FUJI\DSCF1152.JPG"/>
          <p:cNvPicPr/>
          <p:nvPr/>
        </p:nvPicPr>
        <p:blipFill>
          <a:blip r:embed="rId4" cstate="print"/>
          <a:srcRect l="8085" t="12389" r="48726" b="29545"/>
          <a:stretch>
            <a:fillRect/>
          </a:stretch>
        </p:blipFill>
        <p:spPr bwMode="auto">
          <a:xfrm>
            <a:off x="2214546" y="4143380"/>
            <a:ext cx="2005575" cy="242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660033"/>
                </a:solidFill>
                <a:latin typeface="Monotype Corsiva" pitchFamily="66" charset="0"/>
              </a:rPr>
              <a:t>Продолжаем работу.</a:t>
            </a:r>
            <a:endParaRPr lang="ru-RU" b="1" dirty="0">
              <a:solidFill>
                <a:srgbClr val="660033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sz="4000" dirty="0" smtClean="0">
                <a:latin typeface="Monotype Corsiva" pitchFamily="66" charset="0"/>
              </a:rPr>
              <a:t>Собираем цветочек.</a:t>
            </a:r>
            <a:endParaRPr lang="ru-RU" sz="4000" dirty="0">
              <a:latin typeface="Monotype Corsiva" pitchFamily="66" charset="0"/>
            </a:endParaRPr>
          </a:p>
        </p:txBody>
      </p:sp>
      <p:pic>
        <p:nvPicPr>
          <p:cNvPr id="8194" name="Picture 2" descr="H:\101_FUJI\DSCF12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403860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фоны для презентаций 2\Design_art_flower_artistic_flower_illustration_PSD_HCHH_4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sz="3600" dirty="0" smtClean="0">
                <a:latin typeface="Monotype Corsiva" pitchFamily="66" charset="0"/>
              </a:rPr>
              <a:t>Делаем пять, семь, девять цветочков.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9218" name="Picture 2" descr="H:\101_FUJI\DSCF12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28736"/>
            <a:ext cx="4038600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247</Words>
  <Application>Microsoft Office PowerPoint</Application>
  <PresentationFormat>Экран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Цветы любимой мамочке!!!</vt:lpstr>
      <vt:lpstr>Давайте познакомимся!</vt:lpstr>
      <vt:lpstr>Слайд 3</vt:lpstr>
      <vt:lpstr>Слайд 4</vt:lpstr>
      <vt:lpstr>Начало работы</vt:lpstr>
      <vt:lpstr>Этап первый.</vt:lpstr>
      <vt:lpstr>Этап первый</vt:lpstr>
      <vt:lpstr>Продолжаем работу.</vt:lpstr>
      <vt:lpstr>Слайд 9</vt:lpstr>
      <vt:lpstr>Слайд 10</vt:lpstr>
      <vt:lpstr>Этап второй</vt:lpstr>
      <vt:lpstr>Этап третий</vt:lpstr>
      <vt:lpstr>Этап четвертый</vt:lpstr>
      <vt:lpstr>Слайд 14</vt:lpstr>
      <vt:lpstr>Моё пожелание!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любимой мамочке!!!</dc:title>
  <dc:creator>ИРИНА</dc:creator>
  <cp:lastModifiedBy>ИРИНА</cp:lastModifiedBy>
  <cp:revision>5</cp:revision>
  <dcterms:created xsi:type="dcterms:W3CDTF">2013-03-21T04:55:59Z</dcterms:created>
  <dcterms:modified xsi:type="dcterms:W3CDTF">2013-03-21T05:45:16Z</dcterms:modified>
</cp:coreProperties>
</file>