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00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F4B3-6A1E-4A6B-AD69-0DB5CB0E0917}" type="datetimeFigureOut">
              <a:rPr lang="ru-RU" smtClean="0"/>
              <a:pPr/>
              <a:t>21.03.2013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FAD25-A5DD-4F5F-B466-336C8BE4F3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714612" y="1071547"/>
            <a:ext cx="5743588" cy="252890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990000"/>
                </a:solidFill>
                <a:latin typeface="Monotype Corsiva" pitchFamily="66" charset="0"/>
              </a:rPr>
              <a:t>Мой подарок мамочке!!!</a:t>
            </a:r>
            <a:endParaRPr lang="ru-RU" sz="66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86182" y="3643314"/>
            <a:ext cx="4357718" cy="1995486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solidFill>
                  <a:srgbClr val="660033"/>
                </a:solidFill>
                <a:latin typeface="Monotype Corsiva" pitchFamily="66" charset="0"/>
              </a:rPr>
              <a:t>Работу выполнила 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Monotype Corsiva" pitchFamily="66" charset="0"/>
              </a:rPr>
              <a:t>Горбатенко Валентина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Monotype Corsiva" pitchFamily="66" charset="0"/>
              </a:rPr>
              <a:t>ученица 3 «А» класса 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Monotype Corsiva" pitchFamily="66" charset="0"/>
              </a:rPr>
              <a:t>МБОУ –СОШ № 5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Monotype Corsiva" pitchFamily="66" charset="0"/>
              </a:rPr>
              <a:t>Ст. Старовеличковская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Monotype Corsiva" pitchFamily="66" charset="0"/>
              </a:rPr>
              <a:t>Краснодарский край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4857760"/>
            <a:ext cx="5357850" cy="1428760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5. Собираем  первый цветочек фиалки.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05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6379" r="6379"/>
          <a:stretch>
            <a:fillRect/>
          </a:stretch>
        </p:blipFill>
        <p:spPr bwMode="auto">
          <a:xfrm>
            <a:off x="2714625" y="142875"/>
            <a:ext cx="5357813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4786322"/>
            <a:ext cx="5429288" cy="1500198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6. Делаем букетик из пяти, семи и т.д. цветочков.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06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826" r="8826"/>
          <a:stretch>
            <a:fillRect/>
          </a:stretch>
        </p:blipFill>
        <p:spPr bwMode="auto">
          <a:xfrm>
            <a:off x="2786050" y="214290"/>
            <a:ext cx="5214937" cy="444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786050" y="4857760"/>
            <a:ext cx="5214974" cy="1314440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7. Декорируем стебелёк атласной ленточкой.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H:\101_FUJI\DSCF1209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5098" r="5098"/>
          <a:stretch>
            <a:fillRect/>
          </a:stretch>
        </p:blipFill>
        <p:spPr bwMode="auto">
          <a:xfrm>
            <a:off x="2786063" y="214313"/>
            <a:ext cx="542925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5000636"/>
            <a:ext cx="5357850" cy="1171564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8. Цветочки готовы.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11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5689" r="5689"/>
          <a:stretch>
            <a:fillRect/>
          </a:stretch>
        </p:blipFill>
        <p:spPr bwMode="auto">
          <a:xfrm>
            <a:off x="2786063" y="214313"/>
            <a:ext cx="5357812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4786322"/>
            <a:ext cx="5286412" cy="1385878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9. Делаем листочки. Листики делаются также, как и цветочки (французское плетение), только делаем больше петелек.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14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5689" r="5689"/>
          <a:stretch>
            <a:fillRect/>
          </a:stretch>
        </p:blipFill>
        <p:spPr bwMode="auto">
          <a:xfrm>
            <a:off x="2786063" y="214313"/>
            <a:ext cx="5357812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4786322"/>
            <a:ext cx="5357850" cy="1385878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10. Букетик готов.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15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18979" t="25688" r="12209" b="7824"/>
          <a:stretch>
            <a:fillRect/>
          </a:stretch>
        </p:blipFill>
        <p:spPr bwMode="auto">
          <a:xfrm>
            <a:off x="2857488" y="285728"/>
            <a:ext cx="521497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4857760"/>
            <a:ext cx="5143536" cy="1314440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11. Ставим наш букетик в вазочку.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19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37002" t="-1" r="7461" b="30355"/>
          <a:stretch>
            <a:fillRect/>
          </a:stretch>
        </p:blipFill>
        <p:spPr bwMode="auto">
          <a:xfrm>
            <a:off x="2714612" y="214290"/>
            <a:ext cx="528641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91174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990000"/>
                </a:solidFill>
                <a:latin typeface="Monotype Corsiva" pitchFamily="66" charset="0"/>
              </a:rPr>
              <a:t>Мамочка, родная!</a:t>
            </a:r>
          </a:p>
          <a:p>
            <a:r>
              <a:rPr lang="ru-RU" sz="4000" dirty="0" smtClean="0">
                <a:solidFill>
                  <a:srgbClr val="990000"/>
                </a:solidFill>
                <a:latin typeface="Monotype Corsiva" pitchFamily="66" charset="0"/>
              </a:rPr>
              <a:t>Я тебя люблю!</a:t>
            </a:r>
          </a:p>
          <a:p>
            <a:r>
              <a:rPr lang="ru-RU" sz="4000" dirty="0" smtClean="0">
                <a:solidFill>
                  <a:srgbClr val="990000"/>
                </a:solidFill>
                <a:latin typeface="Monotype Corsiva" pitchFamily="66" charset="0"/>
              </a:rPr>
              <a:t>И букетик этот </a:t>
            </a:r>
          </a:p>
          <a:p>
            <a:r>
              <a:rPr lang="ru-RU" sz="4000" dirty="0" smtClean="0">
                <a:solidFill>
                  <a:srgbClr val="990000"/>
                </a:solidFill>
                <a:latin typeface="Monotype Corsiva" pitchFamily="66" charset="0"/>
              </a:rPr>
              <a:t>Я тебе дарю!!!</a:t>
            </a:r>
            <a:endParaRPr lang="ru-RU" sz="4000" dirty="0">
              <a:solidFill>
                <a:srgbClr val="99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H:\101_FUJI\DSCF12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70" y="928689"/>
            <a:ext cx="3880059" cy="5143518"/>
          </a:xfrm>
          <a:prstGeom prst="rect">
            <a:avLst/>
          </a:prstGeom>
          <a:noFill/>
        </p:spPr>
      </p:pic>
      <p:sp>
        <p:nvSpPr>
          <p:cNvPr id="7" name="Сердце 6"/>
          <p:cNvSpPr/>
          <p:nvPr/>
        </p:nvSpPr>
        <p:spPr>
          <a:xfrm rot="1586021">
            <a:off x="5364172" y="4398211"/>
            <a:ext cx="1038693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/>
          <p:cNvSpPr/>
          <p:nvPr/>
        </p:nvSpPr>
        <p:spPr>
          <a:xfrm rot="4920283">
            <a:off x="506388" y="540559"/>
            <a:ext cx="1038693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 rot="21187296">
            <a:off x="6221428" y="5760208"/>
            <a:ext cx="1038693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 rot="21196669">
            <a:off x="7078685" y="4398211"/>
            <a:ext cx="1038693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rgbClr val="FF0066"/>
                </a:solidFill>
              </a:rPr>
              <a:t>    </a:t>
            </a:r>
            <a:r>
              <a:rPr lang="ru-RU" sz="4000" b="1" dirty="0" smtClean="0">
                <a:solidFill>
                  <a:srgbClr val="FF0066"/>
                </a:solidFill>
                <a:latin typeface="Monotype Corsiva" pitchFamily="66" charset="0"/>
              </a:rPr>
              <a:t>Желаю всем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FF0066"/>
                </a:solidFill>
                <a:latin typeface="Monotype Corsiva" pitchFamily="66" charset="0"/>
              </a:rPr>
              <a:t>    счастья и творческих успехов!!!</a:t>
            </a:r>
            <a:endParaRPr lang="ru-RU" sz="40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Admin\Мои документы\ФОТО все\Фото 5\DSCF09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8418" t="19888" r="15466"/>
          <a:stretch>
            <a:fillRect/>
          </a:stretch>
        </p:blipFill>
        <p:spPr bwMode="auto">
          <a:xfrm>
            <a:off x="571472" y="785794"/>
            <a:ext cx="4214842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660033"/>
                </a:solidFill>
                <a:latin typeface="Monotype Corsiva" pitchFamily="66" charset="0"/>
              </a:rPr>
              <a:t>Меня зовут Валя Горбатенко!</a:t>
            </a:r>
          </a:p>
          <a:p>
            <a:r>
              <a:rPr lang="ru-RU" sz="4000" dirty="0" smtClean="0">
                <a:solidFill>
                  <a:srgbClr val="660033"/>
                </a:solidFill>
                <a:latin typeface="Monotype Corsiva" pitchFamily="66" charset="0"/>
              </a:rPr>
              <a:t>Я учусь в 3 «А» классе.</a:t>
            </a:r>
          </a:p>
          <a:p>
            <a:r>
              <a:rPr lang="ru-RU" sz="4000" dirty="0" smtClean="0">
                <a:solidFill>
                  <a:srgbClr val="660033"/>
                </a:solidFill>
                <a:latin typeface="Monotype Corsiva" pitchFamily="66" charset="0"/>
              </a:rPr>
              <a:t>Живу на Кубани!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Содержимое 7" descr="C:\Documents and Settings\Admin\Мои документы\ФОТО все\Фото 5\DSCF091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7708" t="33776" r="15885"/>
          <a:stretch>
            <a:fillRect/>
          </a:stretch>
        </p:blipFill>
        <p:spPr bwMode="auto">
          <a:xfrm>
            <a:off x="928662" y="1214422"/>
            <a:ext cx="37147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28662" y="1357298"/>
            <a:ext cx="3571900" cy="42862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Я очень люблю свою маму. Стараюсь радовать её  своими успехами в учебе. А ещё к каждому празднику я делаю для неё подарок своими руками.  Мамочке очень нравятся мои подарки. </a:t>
            </a:r>
          </a:p>
        </p:txBody>
      </p:sp>
      <p:pic>
        <p:nvPicPr>
          <p:cNvPr id="10" name="Содержимое 9" descr="C:\Documents and Settings\Admin\Мои документы\ГОРБАТЕНКО 2\DSCN121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3993" t="30900" r="23035" b="11147"/>
          <a:stretch>
            <a:fillRect/>
          </a:stretch>
        </p:blipFill>
        <p:spPr bwMode="auto">
          <a:xfrm>
            <a:off x="4643438" y="785794"/>
            <a:ext cx="378621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660033"/>
                </a:solidFill>
                <a:latin typeface="Monotype Corsiva" pitchFamily="66" charset="0"/>
              </a:rPr>
              <a:t>Мама очень любит цветы. </a:t>
            </a:r>
          </a:p>
          <a:p>
            <a:r>
              <a:rPr lang="ru-RU" sz="3200" dirty="0" smtClean="0">
                <a:solidFill>
                  <a:srgbClr val="660033"/>
                </a:solidFill>
                <a:latin typeface="Monotype Corsiva" pitchFamily="66" charset="0"/>
              </a:rPr>
              <a:t>Поэтому я решила порадовать её таким букетиком!!</a:t>
            </a:r>
            <a:endParaRPr lang="ru-RU" sz="3200" dirty="0">
              <a:solidFill>
                <a:srgbClr val="660033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H:\101_FUJI\DSCF1221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785794"/>
            <a:ext cx="400052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928926" y="1600200"/>
            <a:ext cx="5357850" cy="45259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660033"/>
                </a:solidFill>
                <a:latin typeface="Monotype Corsiva" pitchFamily="66" charset="0"/>
              </a:rPr>
              <a:t>Вы можете тоже порадовать своих любимых и близких такими цветочками.</a:t>
            </a:r>
          </a:p>
          <a:p>
            <a:r>
              <a:rPr lang="ru-RU" sz="3600" dirty="0" smtClean="0">
                <a:solidFill>
                  <a:srgbClr val="660033"/>
                </a:solidFill>
                <a:latin typeface="Monotype Corsiva" pitchFamily="66" charset="0"/>
              </a:rPr>
              <a:t>Я хочу поделиться опытом своей работы.</a:t>
            </a:r>
            <a:endParaRPr lang="ru-RU" sz="3600" dirty="0">
              <a:solidFill>
                <a:srgbClr val="660033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857488" y="4429132"/>
            <a:ext cx="5429288" cy="121444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Приступим к работе.</a:t>
            </a:r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1. Приготовим рабочее место, материалы и инструменты.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193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231" r="231"/>
          <a:stretch>
            <a:fillRect/>
          </a:stretch>
        </p:blipFill>
        <p:spPr bwMode="auto">
          <a:xfrm>
            <a:off x="2928926" y="2142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000364" y="4143380"/>
            <a:ext cx="5357850" cy="2286016"/>
          </a:xfrm>
        </p:spPr>
        <p:txBody>
          <a:bodyPr>
            <a:normAutofit/>
          </a:bodyPr>
          <a:lstStyle/>
          <a:p>
            <a:r>
              <a:rPr lang="ru-RU" dirty="0" smtClean="0"/>
              <a:t>2</a:t>
            </a:r>
            <a:r>
              <a:rPr lang="ru-RU" sz="2400" dirty="0" smtClean="0">
                <a:solidFill>
                  <a:srgbClr val="660033"/>
                </a:solidFill>
                <a:latin typeface="Arial Black" pitchFamily="34" charset="0"/>
              </a:rPr>
              <a:t>. Набираем на проволоку 12 бисеринок сиреневого цвета, затем набираем 19 бисеринок,  после 21 бусинку. Вот мы и получили первый лепесток.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4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H:\101_FUJI\DSCF1198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231" r="231"/>
          <a:stretch>
            <a:fillRect/>
          </a:stretch>
        </p:blipFill>
        <p:spPr bwMode="auto">
          <a:xfrm>
            <a:off x="2928926" y="214290"/>
            <a:ext cx="520064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000364" y="4500570"/>
            <a:ext cx="5072098" cy="20002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3. Плетём пять таких лепестков.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00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2675" r="2675"/>
          <a:stretch>
            <a:fillRect/>
          </a:stretch>
        </p:blipFill>
        <p:spPr bwMode="auto">
          <a:xfrm>
            <a:off x="2928938" y="357188"/>
            <a:ext cx="507206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ны для презентаций 2\Bluemamba 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6050" y="4786322"/>
            <a:ext cx="5357850" cy="1643074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>
                <a:solidFill>
                  <a:srgbClr val="660033"/>
                </a:solidFill>
                <a:latin typeface="Arial Black" pitchFamily="34" charset="0"/>
              </a:rPr>
              <a:t>4. Делаем серединку цветочка.</a:t>
            </a:r>
            <a:endParaRPr lang="ru-RU" sz="2800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:\101_FUJI\DSCF1203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262" r="8262"/>
          <a:stretch>
            <a:fillRect/>
          </a:stretch>
        </p:blipFill>
        <p:spPr bwMode="auto">
          <a:xfrm>
            <a:off x="2857500" y="0"/>
            <a:ext cx="528637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249</Words>
  <Application>Microsoft Office PowerPoint</Application>
  <PresentationFormat>Экран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Мой подарок мамочке!!!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подарок мамочке!!!</dc:title>
  <dc:creator>ИРИНА</dc:creator>
  <cp:lastModifiedBy>ИРИНА</cp:lastModifiedBy>
  <cp:revision>16</cp:revision>
  <dcterms:created xsi:type="dcterms:W3CDTF">2013-03-20T21:14:48Z</dcterms:created>
  <dcterms:modified xsi:type="dcterms:W3CDTF">2013-03-21T04:55:18Z</dcterms:modified>
</cp:coreProperties>
</file>