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56" r:id="rId2"/>
    <p:sldId id="267" r:id="rId3"/>
    <p:sldId id="262" r:id="rId4"/>
    <p:sldId id="268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11" autoAdjust="0"/>
  </p:normalViewPr>
  <p:slideViewPr>
    <p:cSldViewPr snapToGrid="0">
      <p:cViewPr varScale="1">
        <p:scale>
          <a:sx n="77" d="100"/>
          <a:sy n="77" d="100"/>
        </p:scale>
        <p:origin x="72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54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39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310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0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908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54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51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0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7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9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2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8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9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4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68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232718"/>
            <a:ext cx="8001000" cy="297180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система спасения «МААВ»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300170"/>
            <a:ext cx="6400800" cy="1947333"/>
          </a:xfrm>
        </p:spPr>
        <p:txBody>
          <a:bodyPr/>
          <a:lstStyle/>
          <a:p>
            <a:r>
              <a:rPr lang="ru-RU" dirty="0" err="1" smtClean="0"/>
              <a:t>Кочуров</a:t>
            </a:r>
            <a:r>
              <a:rPr lang="ru-RU" dirty="0" smtClean="0"/>
              <a:t> Егор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4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036" y="707001"/>
            <a:ext cx="10886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Одной из основных причин травм у детей и взрослых являются</a:t>
            </a:r>
            <a:endParaRPr lang="en-US" sz="2400" dirty="0" smtClean="0"/>
          </a:p>
        </p:txBody>
      </p:sp>
      <p:sp>
        <p:nvSpPr>
          <p:cNvPr id="5" name="TextBox 6"/>
          <p:cNvSpPr txBox="1"/>
          <p:nvPr/>
        </p:nvSpPr>
        <p:spPr>
          <a:xfrm>
            <a:off x="5427453" y="3118449"/>
            <a:ext cx="1337094" cy="62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85344" y="1839736"/>
            <a:ext cx="7821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АВТОМОБИЛЬНЫЕ АВАРИИ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9" y="3031552"/>
            <a:ext cx="4021736" cy="30163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0" y="3053093"/>
            <a:ext cx="4025732" cy="301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7453" y="3118449"/>
            <a:ext cx="1337094" cy="62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616" y="642783"/>
            <a:ext cx="10817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Важную роль в спасении людей играет вовремя оказанная помощь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5637" y="1819061"/>
            <a:ext cx="656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особенно это касается детей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6036" y="2967334"/>
            <a:ext cx="11379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Но, если автомобиль совершит серьезную аварию в безлюдной местности, у пассажиров почти нет шансов получить помощь вовремя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977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build="allAtOnce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1671" y="6309335"/>
            <a:ext cx="770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*Датчики настраиваются так, чтобы они не сработали при незначительной аварии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8309" y="737153"/>
            <a:ext cx="9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Принцип работы Системы спасения «МААВ»: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70" y="1744897"/>
            <a:ext cx="4389120" cy="3375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436" y="2564451"/>
            <a:ext cx="11447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Я постарался решить эту проблему своим изобретением</a:t>
            </a:r>
            <a:endParaRPr lang="ru-RU" sz="3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67" y="1744897"/>
            <a:ext cx="4471098" cy="4801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672" y="1944228"/>
            <a:ext cx="1100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При сильном столкновении или опрокидывании автомобиля срабатывает* датчик удара или датчик наклона.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673" y="2851445"/>
            <a:ext cx="11008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2. После срабатывания датчика запускается таймер отмены тревоги.</a:t>
            </a:r>
          </a:p>
        </p:txBody>
      </p:sp>
    </p:spTree>
    <p:extLst>
      <p:ext uri="{BB962C8B-B14F-4D97-AF65-F5344CB8AC3E}">
        <p14:creationId xmlns:p14="http://schemas.microsoft.com/office/powerpoint/2010/main" val="244060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  <p:bldP spid="8" grpId="0"/>
      <p:bldP spid="8" grpId="1"/>
      <p:bldP spid="5" grpId="0"/>
      <p:bldP spid="5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8309" y="737153"/>
            <a:ext cx="9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Принцип работы Системы спасения «МААВ»: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2" y="1504631"/>
            <a:ext cx="4474843" cy="3354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0" y="2526607"/>
            <a:ext cx="4482414" cy="33542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00" y="1568824"/>
            <a:ext cx="4332656" cy="4652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672" y="1944228"/>
            <a:ext cx="1100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3. Если в автомобиле нет пострадавших, пассажиры могут нажать кнопку отмены тревоги* и система спасения не запустится.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91672" y="6309336"/>
            <a:ext cx="4948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Клавиша «0» в моей</a:t>
            </a:r>
            <a:r>
              <a:rPr lang="en-US" sz="1400" dirty="0" smtClean="0"/>
              <a:t> </a:t>
            </a:r>
            <a:r>
              <a:rPr lang="ru-RU" sz="1400" dirty="0" smtClean="0"/>
              <a:t>программе </a:t>
            </a:r>
            <a:r>
              <a:rPr lang="en-US" sz="1400" dirty="0" smtClean="0"/>
              <a:t>Scratch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2" name="Полилиния 11"/>
          <p:cNvSpPr/>
          <p:nvPr/>
        </p:nvSpPr>
        <p:spPr>
          <a:xfrm>
            <a:off x="7345377" y="3854821"/>
            <a:ext cx="2645716" cy="1439454"/>
          </a:xfrm>
          <a:custGeom>
            <a:avLst/>
            <a:gdLst>
              <a:gd name="connsiteX0" fmla="*/ 1339727 w 2644020"/>
              <a:gd name="connsiteY0" fmla="*/ 188258 h 1439452"/>
              <a:gd name="connsiteX1" fmla="*/ 1832786 w 2644020"/>
              <a:gd name="connsiteY1" fmla="*/ 224117 h 1439452"/>
              <a:gd name="connsiteX2" fmla="*/ 2263092 w 2644020"/>
              <a:gd name="connsiteY2" fmla="*/ 313764 h 1439452"/>
              <a:gd name="connsiteX3" fmla="*/ 2621680 w 2644020"/>
              <a:gd name="connsiteY3" fmla="*/ 519952 h 1439452"/>
              <a:gd name="connsiteX4" fmla="*/ 2558927 w 2644020"/>
              <a:gd name="connsiteY4" fmla="*/ 950258 h 1439452"/>
              <a:gd name="connsiteX5" fmla="*/ 2173445 w 2644020"/>
              <a:gd name="connsiteY5" fmla="*/ 1264023 h 1439452"/>
              <a:gd name="connsiteX6" fmla="*/ 1635562 w 2644020"/>
              <a:gd name="connsiteY6" fmla="*/ 1416423 h 1439452"/>
              <a:gd name="connsiteX7" fmla="*/ 1214221 w 2644020"/>
              <a:gd name="connsiteY7" fmla="*/ 1434352 h 1439452"/>
              <a:gd name="connsiteX8" fmla="*/ 470151 w 2644020"/>
              <a:gd name="connsiteY8" fmla="*/ 1371600 h 1439452"/>
              <a:gd name="connsiteX9" fmla="*/ 30880 w 2644020"/>
              <a:gd name="connsiteY9" fmla="*/ 1057835 h 1439452"/>
              <a:gd name="connsiteX10" fmla="*/ 66739 w 2644020"/>
              <a:gd name="connsiteY10" fmla="*/ 484094 h 1439452"/>
              <a:gd name="connsiteX11" fmla="*/ 308786 w 2644020"/>
              <a:gd name="connsiteY11" fmla="*/ 152400 h 1439452"/>
              <a:gd name="connsiteX12" fmla="*/ 900456 w 2644020"/>
              <a:gd name="connsiteY12" fmla="*/ 26894 h 1439452"/>
              <a:gd name="connsiteX13" fmla="*/ 1384551 w 2644020"/>
              <a:gd name="connsiteY13" fmla="*/ 8964 h 1439452"/>
              <a:gd name="connsiteX14" fmla="*/ 1653492 w 2644020"/>
              <a:gd name="connsiteY14" fmla="*/ 0 h 1439452"/>
              <a:gd name="connsiteX15" fmla="*/ 1653492 w 2644020"/>
              <a:gd name="connsiteY15" fmla="*/ 0 h 1439452"/>
              <a:gd name="connsiteX0" fmla="*/ 1124574 w 2644020"/>
              <a:gd name="connsiteY0" fmla="*/ 89647 h 1439452"/>
              <a:gd name="connsiteX1" fmla="*/ 1832786 w 2644020"/>
              <a:gd name="connsiteY1" fmla="*/ 224117 h 1439452"/>
              <a:gd name="connsiteX2" fmla="*/ 2263092 w 2644020"/>
              <a:gd name="connsiteY2" fmla="*/ 313764 h 1439452"/>
              <a:gd name="connsiteX3" fmla="*/ 2621680 w 2644020"/>
              <a:gd name="connsiteY3" fmla="*/ 519952 h 1439452"/>
              <a:gd name="connsiteX4" fmla="*/ 2558927 w 2644020"/>
              <a:gd name="connsiteY4" fmla="*/ 950258 h 1439452"/>
              <a:gd name="connsiteX5" fmla="*/ 2173445 w 2644020"/>
              <a:gd name="connsiteY5" fmla="*/ 1264023 h 1439452"/>
              <a:gd name="connsiteX6" fmla="*/ 1635562 w 2644020"/>
              <a:gd name="connsiteY6" fmla="*/ 1416423 h 1439452"/>
              <a:gd name="connsiteX7" fmla="*/ 1214221 w 2644020"/>
              <a:gd name="connsiteY7" fmla="*/ 1434352 h 1439452"/>
              <a:gd name="connsiteX8" fmla="*/ 470151 w 2644020"/>
              <a:gd name="connsiteY8" fmla="*/ 1371600 h 1439452"/>
              <a:gd name="connsiteX9" fmla="*/ 30880 w 2644020"/>
              <a:gd name="connsiteY9" fmla="*/ 1057835 h 1439452"/>
              <a:gd name="connsiteX10" fmla="*/ 66739 w 2644020"/>
              <a:gd name="connsiteY10" fmla="*/ 484094 h 1439452"/>
              <a:gd name="connsiteX11" fmla="*/ 308786 w 2644020"/>
              <a:gd name="connsiteY11" fmla="*/ 152400 h 1439452"/>
              <a:gd name="connsiteX12" fmla="*/ 900456 w 2644020"/>
              <a:gd name="connsiteY12" fmla="*/ 26894 h 1439452"/>
              <a:gd name="connsiteX13" fmla="*/ 1384551 w 2644020"/>
              <a:gd name="connsiteY13" fmla="*/ 8964 h 1439452"/>
              <a:gd name="connsiteX14" fmla="*/ 1653492 w 2644020"/>
              <a:gd name="connsiteY14" fmla="*/ 0 h 1439452"/>
              <a:gd name="connsiteX15" fmla="*/ 1653492 w 2644020"/>
              <a:gd name="connsiteY15" fmla="*/ 0 h 1439452"/>
              <a:gd name="connsiteX0" fmla="*/ 1034927 w 2644020"/>
              <a:gd name="connsiteY0" fmla="*/ 125505 h 1439452"/>
              <a:gd name="connsiteX1" fmla="*/ 1832786 w 2644020"/>
              <a:gd name="connsiteY1" fmla="*/ 224117 h 1439452"/>
              <a:gd name="connsiteX2" fmla="*/ 2263092 w 2644020"/>
              <a:gd name="connsiteY2" fmla="*/ 313764 h 1439452"/>
              <a:gd name="connsiteX3" fmla="*/ 2621680 w 2644020"/>
              <a:gd name="connsiteY3" fmla="*/ 519952 h 1439452"/>
              <a:gd name="connsiteX4" fmla="*/ 2558927 w 2644020"/>
              <a:gd name="connsiteY4" fmla="*/ 950258 h 1439452"/>
              <a:gd name="connsiteX5" fmla="*/ 2173445 w 2644020"/>
              <a:gd name="connsiteY5" fmla="*/ 1264023 h 1439452"/>
              <a:gd name="connsiteX6" fmla="*/ 1635562 w 2644020"/>
              <a:gd name="connsiteY6" fmla="*/ 1416423 h 1439452"/>
              <a:gd name="connsiteX7" fmla="*/ 1214221 w 2644020"/>
              <a:gd name="connsiteY7" fmla="*/ 1434352 h 1439452"/>
              <a:gd name="connsiteX8" fmla="*/ 470151 w 2644020"/>
              <a:gd name="connsiteY8" fmla="*/ 1371600 h 1439452"/>
              <a:gd name="connsiteX9" fmla="*/ 30880 w 2644020"/>
              <a:gd name="connsiteY9" fmla="*/ 1057835 h 1439452"/>
              <a:gd name="connsiteX10" fmla="*/ 66739 w 2644020"/>
              <a:gd name="connsiteY10" fmla="*/ 484094 h 1439452"/>
              <a:gd name="connsiteX11" fmla="*/ 308786 w 2644020"/>
              <a:gd name="connsiteY11" fmla="*/ 152400 h 1439452"/>
              <a:gd name="connsiteX12" fmla="*/ 900456 w 2644020"/>
              <a:gd name="connsiteY12" fmla="*/ 26894 h 1439452"/>
              <a:gd name="connsiteX13" fmla="*/ 1384551 w 2644020"/>
              <a:gd name="connsiteY13" fmla="*/ 8964 h 1439452"/>
              <a:gd name="connsiteX14" fmla="*/ 1653492 w 2644020"/>
              <a:gd name="connsiteY14" fmla="*/ 0 h 1439452"/>
              <a:gd name="connsiteX15" fmla="*/ 1653492 w 2644020"/>
              <a:gd name="connsiteY15" fmla="*/ 0 h 1439452"/>
              <a:gd name="connsiteX0" fmla="*/ 1034927 w 2644020"/>
              <a:gd name="connsiteY0" fmla="*/ 125505 h 1439452"/>
              <a:gd name="connsiteX1" fmla="*/ 1716245 w 2644020"/>
              <a:gd name="connsiteY1" fmla="*/ 197223 h 1439452"/>
              <a:gd name="connsiteX2" fmla="*/ 2263092 w 2644020"/>
              <a:gd name="connsiteY2" fmla="*/ 313764 h 1439452"/>
              <a:gd name="connsiteX3" fmla="*/ 2621680 w 2644020"/>
              <a:gd name="connsiteY3" fmla="*/ 519952 h 1439452"/>
              <a:gd name="connsiteX4" fmla="*/ 2558927 w 2644020"/>
              <a:gd name="connsiteY4" fmla="*/ 950258 h 1439452"/>
              <a:gd name="connsiteX5" fmla="*/ 2173445 w 2644020"/>
              <a:gd name="connsiteY5" fmla="*/ 1264023 h 1439452"/>
              <a:gd name="connsiteX6" fmla="*/ 1635562 w 2644020"/>
              <a:gd name="connsiteY6" fmla="*/ 1416423 h 1439452"/>
              <a:gd name="connsiteX7" fmla="*/ 1214221 w 2644020"/>
              <a:gd name="connsiteY7" fmla="*/ 1434352 h 1439452"/>
              <a:gd name="connsiteX8" fmla="*/ 470151 w 2644020"/>
              <a:gd name="connsiteY8" fmla="*/ 1371600 h 1439452"/>
              <a:gd name="connsiteX9" fmla="*/ 30880 w 2644020"/>
              <a:gd name="connsiteY9" fmla="*/ 1057835 h 1439452"/>
              <a:gd name="connsiteX10" fmla="*/ 66739 w 2644020"/>
              <a:gd name="connsiteY10" fmla="*/ 484094 h 1439452"/>
              <a:gd name="connsiteX11" fmla="*/ 308786 w 2644020"/>
              <a:gd name="connsiteY11" fmla="*/ 152400 h 1439452"/>
              <a:gd name="connsiteX12" fmla="*/ 900456 w 2644020"/>
              <a:gd name="connsiteY12" fmla="*/ 26894 h 1439452"/>
              <a:gd name="connsiteX13" fmla="*/ 1384551 w 2644020"/>
              <a:gd name="connsiteY13" fmla="*/ 8964 h 1439452"/>
              <a:gd name="connsiteX14" fmla="*/ 1653492 w 2644020"/>
              <a:gd name="connsiteY14" fmla="*/ 0 h 1439452"/>
              <a:gd name="connsiteX15" fmla="*/ 1653492 w 2644020"/>
              <a:gd name="connsiteY15" fmla="*/ 0 h 1439452"/>
              <a:gd name="connsiteX0" fmla="*/ 1036623 w 2645716"/>
              <a:gd name="connsiteY0" fmla="*/ 125505 h 1439452"/>
              <a:gd name="connsiteX1" fmla="*/ 1717941 w 2645716"/>
              <a:gd name="connsiteY1" fmla="*/ 197223 h 1439452"/>
              <a:gd name="connsiteX2" fmla="*/ 2264788 w 2645716"/>
              <a:gd name="connsiteY2" fmla="*/ 313764 h 1439452"/>
              <a:gd name="connsiteX3" fmla="*/ 2623376 w 2645716"/>
              <a:gd name="connsiteY3" fmla="*/ 519952 h 1439452"/>
              <a:gd name="connsiteX4" fmla="*/ 2560623 w 2645716"/>
              <a:gd name="connsiteY4" fmla="*/ 950258 h 1439452"/>
              <a:gd name="connsiteX5" fmla="*/ 2175141 w 2645716"/>
              <a:gd name="connsiteY5" fmla="*/ 1264023 h 1439452"/>
              <a:gd name="connsiteX6" fmla="*/ 1637258 w 2645716"/>
              <a:gd name="connsiteY6" fmla="*/ 1416423 h 1439452"/>
              <a:gd name="connsiteX7" fmla="*/ 1215917 w 2645716"/>
              <a:gd name="connsiteY7" fmla="*/ 1434352 h 1439452"/>
              <a:gd name="connsiteX8" fmla="*/ 471847 w 2645716"/>
              <a:gd name="connsiteY8" fmla="*/ 1371600 h 1439452"/>
              <a:gd name="connsiteX9" fmla="*/ 32576 w 2645716"/>
              <a:gd name="connsiteY9" fmla="*/ 1057835 h 1439452"/>
              <a:gd name="connsiteX10" fmla="*/ 68435 w 2645716"/>
              <a:gd name="connsiteY10" fmla="*/ 484094 h 1439452"/>
              <a:gd name="connsiteX11" fmla="*/ 355306 w 2645716"/>
              <a:gd name="connsiteY11" fmla="*/ 206188 h 1439452"/>
              <a:gd name="connsiteX12" fmla="*/ 902152 w 2645716"/>
              <a:gd name="connsiteY12" fmla="*/ 26894 h 1439452"/>
              <a:gd name="connsiteX13" fmla="*/ 1386247 w 2645716"/>
              <a:gd name="connsiteY13" fmla="*/ 8964 h 1439452"/>
              <a:gd name="connsiteX14" fmla="*/ 1655188 w 2645716"/>
              <a:gd name="connsiteY14" fmla="*/ 0 h 1439452"/>
              <a:gd name="connsiteX15" fmla="*/ 1655188 w 2645716"/>
              <a:gd name="connsiteY15" fmla="*/ 0 h 1439452"/>
              <a:gd name="connsiteX0" fmla="*/ 1036623 w 2645716"/>
              <a:gd name="connsiteY0" fmla="*/ 125505 h 1439452"/>
              <a:gd name="connsiteX1" fmla="*/ 1717941 w 2645716"/>
              <a:gd name="connsiteY1" fmla="*/ 197223 h 1439452"/>
              <a:gd name="connsiteX2" fmla="*/ 2264788 w 2645716"/>
              <a:gd name="connsiteY2" fmla="*/ 313764 h 1439452"/>
              <a:gd name="connsiteX3" fmla="*/ 2623376 w 2645716"/>
              <a:gd name="connsiteY3" fmla="*/ 519952 h 1439452"/>
              <a:gd name="connsiteX4" fmla="*/ 2560623 w 2645716"/>
              <a:gd name="connsiteY4" fmla="*/ 950258 h 1439452"/>
              <a:gd name="connsiteX5" fmla="*/ 2175141 w 2645716"/>
              <a:gd name="connsiteY5" fmla="*/ 1264023 h 1439452"/>
              <a:gd name="connsiteX6" fmla="*/ 1637258 w 2645716"/>
              <a:gd name="connsiteY6" fmla="*/ 1416423 h 1439452"/>
              <a:gd name="connsiteX7" fmla="*/ 1215917 w 2645716"/>
              <a:gd name="connsiteY7" fmla="*/ 1434352 h 1439452"/>
              <a:gd name="connsiteX8" fmla="*/ 471847 w 2645716"/>
              <a:gd name="connsiteY8" fmla="*/ 1371600 h 1439452"/>
              <a:gd name="connsiteX9" fmla="*/ 32576 w 2645716"/>
              <a:gd name="connsiteY9" fmla="*/ 1057835 h 1439452"/>
              <a:gd name="connsiteX10" fmla="*/ 68435 w 2645716"/>
              <a:gd name="connsiteY10" fmla="*/ 484094 h 1439452"/>
              <a:gd name="connsiteX11" fmla="*/ 355306 w 2645716"/>
              <a:gd name="connsiteY11" fmla="*/ 206188 h 1439452"/>
              <a:gd name="connsiteX12" fmla="*/ 758717 w 2645716"/>
              <a:gd name="connsiteY12" fmla="*/ 89647 h 1439452"/>
              <a:gd name="connsiteX13" fmla="*/ 1386247 w 2645716"/>
              <a:gd name="connsiteY13" fmla="*/ 8964 h 1439452"/>
              <a:gd name="connsiteX14" fmla="*/ 1655188 w 2645716"/>
              <a:gd name="connsiteY14" fmla="*/ 0 h 1439452"/>
              <a:gd name="connsiteX15" fmla="*/ 1655188 w 2645716"/>
              <a:gd name="connsiteY15" fmla="*/ 0 h 1439452"/>
              <a:gd name="connsiteX0" fmla="*/ 1036623 w 2645716"/>
              <a:gd name="connsiteY0" fmla="*/ 125505 h 1439452"/>
              <a:gd name="connsiteX1" fmla="*/ 1717941 w 2645716"/>
              <a:gd name="connsiteY1" fmla="*/ 197223 h 1439452"/>
              <a:gd name="connsiteX2" fmla="*/ 2264788 w 2645716"/>
              <a:gd name="connsiteY2" fmla="*/ 313764 h 1439452"/>
              <a:gd name="connsiteX3" fmla="*/ 2623376 w 2645716"/>
              <a:gd name="connsiteY3" fmla="*/ 519952 h 1439452"/>
              <a:gd name="connsiteX4" fmla="*/ 2560623 w 2645716"/>
              <a:gd name="connsiteY4" fmla="*/ 950258 h 1439452"/>
              <a:gd name="connsiteX5" fmla="*/ 2175141 w 2645716"/>
              <a:gd name="connsiteY5" fmla="*/ 1264023 h 1439452"/>
              <a:gd name="connsiteX6" fmla="*/ 1637258 w 2645716"/>
              <a:gd name="connsiteY6" fmla="*/ 1416423 h 1439452"/>
              <a:gd name="connsiteX7" fmla="*/ 1215917 w 2645716"/>
              <a:gd name="connsiteY7" fmla="*/ 1434352 h 1439452"/>
              <a:gd name="connsiteX8" fmla="*/ 471847 w 2645716"/>
              <a:gd name="connsiteY8" fmla="*/ 1371600 h 1439452"/>
              <a:gd name="connsiteX9" fmla="*/ 32576 w 2645716"/>
              <a:gd name="connsiteY9" fmla="*/ 1057835 h 1439452"/>
              <a:gd name="connsiteX10" fmla="*/ 68435 w 2645716"/>
              <a:gd name="connsiteY10" fmla="*/ 484094 h 1439452"/>
              <a:gd name="connsiteX11" fmla="*/ 355306 w 2645716"/>
              <a:gd name="connsiteY11" fmla="*/ 206188 h 1439452"/>
              <a:gd name="connsiteX12" fmla="*/ 758717 w 2645716"/>
              <a:gd name="connsiteY12" fmla="*/ 89647 h 1439452"/>
              <a:gd name="connsiteX13" fmla="*/ 1162130 w 2645716"/>
              <a:gd name="connsiteY13" fmla="*/ 17928 h 1439452"/>
              <a:gd name="connsiteX14" fmla="*/ 1655188 w 2645716"/>
              <a:gd name="connsiteY14" fmla="*/ 0 h 1439452"/>
              <a:gd name="connsiteX15" fmla="*/ 1655188 w 2645716"/>
              <a:gd name="connsiteY15" fmla="*/ 0 h 1439452"/>
              <a:gd name="connsiteX0" fmla="*/ 1036623 w 2645716"/>
              <a:gd name="connsiteY0" fmla="*/ 134470 h 1448417"/>
              <a:gd name="connsiteX1" fmla="*/ 1717941 w 2645716"/>
              <a:gd name="connsiteY1" fmla="*/ 206188 h 1448417"/>
              <a:gd name="connsiteX2" fmla="*/ 2264788 w 2645716"/>
              <a:gd name="connsiteY2" fmla="*/ 322729 h 1448417"/>
              <a:gd name="connsiteX3" fmla="*/ 2623376 w 2645716"/>
              <a:gd name="connsiteY3" fmla="*/ 528917 h 1448417"/>
              <a:gd name="connsiteX4" fmla="*/ 2560623 w 2645716"/>
              <a:gd name="connsiteY4" fmla="*/ 959223 h 1448417"/>
              <a:gd name="connsiteX5" fmla="*/ 2175141 w 2645716"/>
              <a:gd name="connsiteY5" fmla="*/ 1272988 h 1448417"/>
              <a:gd name="connsiteX6" fmla="*/ 1637258 w 2645716"/>
              <a:gd name="connsiteY6" fmla="*/ 1425388 h 1448417"/>
              <a:gd name="connsiteX7" fmla="*/ 1215917 w 2645716"/>
              <a:gd name="connsiteY7" fmla="*/ 1443317 h 1448417"/>
              <a:gd name="connsiteX8" fmla="*/ 471847 w 2645716"/>
              <a:gd name="connsiteY8" fmla="*/ 1380565 h 1448417"/>
              <a:gd name="connsiteX9" fmla="*/ 32576 w 2645716"/>
              <a:gd name="connsiteY9" fmla="*/ 1066800 h 1448417"/>
              <a:gd name="connsiteX10" fmla="*/ 68435 w 2645716"/>
              <a:gd name="connsiteY10" fmla="*/ 493059 h 1448417"/>
              <a:gd name="connsiteX11" fmla="*/ 355306 w 2645716"/>
              <a:gd name="connsiteY11" fmla="*/ 215153 h 1448417"/>
              <a:gd name="connsiteX12" fmla="*/ 758717 w 2645716"/>
              <a:gd name="connsiteY12" fmla="*/ 98612 h 1448417"/>
              <a:gd name="connsiteX13" fmla="*/ 1162130 w 2645716"/>
              <a:gd name="connsiteY13" fmla="*/ 26893 h 1448417"/>
              <a:gd name="connsiteX14" fmla="*/ 1655188 w 2645716"/>
              <a:gd name="connsiteY14" fmla="*/ 8965 h 1448417"/>
              <a:gd name="connsiteX15" fmla="*/ 1413141 w 2645716"/>
              <a:gd name="connsiteY15" fmla="*/ 0 h 1448417"/>
              <a:gd name="connsiteX0" fmla="*/ 1036623 w 2645716"/>
              <a:gd name="connsiteY0" fmla="*/ 170654 h 1484601"/>
              <a:gd name="connsiteX1" fmla="*/ 1717941 w 2645716"/>
              <a:gd name="connsiteY1" fmla="*/ 242372 h 1484601"/>
              <a:gd name="connsiteX2" fmla="*/ 2264788 w 2645716"/>
              <a:gd name="connsiteY2" fmla="*/ 358913 h 1484601"/>
              <a:gd name="connsiteX3" fmla="*/ 2623376 w 2645716"/>
              <a:gd name="connsiteY3" fmla="*/ 565101 h 1484601"/>
              <a:gd name="connsiteX4" fmla="*/ 2560623 w 2645716"/>
              <a:gd name="connsiteY4" fmla="*/ 995407 h 1484601"/>
              <a:gd name="connsiteX5" fmla="*/ 2175141 w 2645716"/>
              <a:gd name="connsiteY5" fmla="*/ 1309172 h 1484601"/>
              <a:gd name="connsiteX6" fmla="*/ 1637258 w 2645716"/>
              <a:gd name="connsiteY6" fmla="*/ 1461572 h 1484601"/>
              <a:gd name="connsiteX7" fmla="*/ 1215917 w 2645716"/>
              <a:gd name="connsiteY7" fmla="*/ 1479501 h 1484601"/>
              <a:gd name="connsiteX8" fmla="*/ 471847 w 2645716"/>
              <a:gd name="connsiteY8" fmla="*/ 1416749 h 1484601"/>
              <a:gd name="connsiteX9" fmla="*/ 32576 w 2645716"/>
              <a:gd name="connsiteY9" fmla="*/ 1102984 h 1484601"/>
              <a:gd name="connsiteX10" fmla="*/ 68435 w 2645716"/>
              <a:gd name="connsiteY10" fmla="*/ 529243 h 1484601"/>
              <a:gd name="connsiteX11" fmla="*/ 355306 w 2645716"/>
              <a:gd name="connsiteY11" fmla="*/ 251337 h 1484601"/>
              <a:gd name="connsiteX12" fmla="*/ 758717 w 2645716"/>
              <a:gd name="connsiteY12" fmla="*/ 134796 h 1484601"/>
              <a:gd name="connsiteX13" fmla="*/ 1162130 w 2645716"/>
              <a:gd name="connsiteY13" fmla="*/ 63077 h 1484601"/>
              <a:gd name="connsiteX14" fmla="*/ 1583471 w 2645716"/>
              <a:gd name="connsiteY14" fmla="*/ 325 h 1484601"/>
              <a:gd name="connsiteX15" fmla="*/ 1413141 w 2645716"/>
              <a:gd name="connsiteY15" fmla="*/ 36184 h 1484601"/>
              <a:gd name="connsiteX0" fmla="*/ 1036623 w 2645716"/>
              <a:gd name="connsiteY0" fmla="*/ 170456 h 1484403"/>
              <a:gd name="connsiteX1" fmla="*/ 1717941 w 2645716"/>
              <a:gd name="connsiteY1" fmla="*/ 242174 h 1484403"/>
              <a:gd name="connsiteX2" fmla="*/ 2264788 w 2645716"/>
              <a:gd name="connsiteY2" fmla="*/ 358715 h 1484403"/>
              <a:gd name="connsiteX3" fmla="*/ 2623376 w 2645716"/>
              <a:gd name="connsiteY3" fmla="*/ 564903 h 1484403"/>
              <a:gd name="connsiteX4" fmla="*/ 2560623 w 2645716"/>
              <a:gd name="connsiteY4" fmla="*/ 995209 h 1484403"/>
              <a:gd name="connsiteX5" fmla="*/ 2175141 w 2645716"/>
              <a:gd name="connsiteY5" fmla="*/ 1308974 h 1484403"/>
              <a:gd name="connsiteX6" fmla="*/ 1637258 w 2645716"/>
              <a:gd name="connsiteY6" fmla="*/ 1461374 h 1484403"/>
              <a:gd name="connsiteX7" fmla="*/ 1215917 w 2645716"/>
              <a:gd name="connsiteY7" fmla="*/ 1479303 h 1484403"/>
              <a:gd name="connsiteX8" fmla="*/ 471847 w 2645716"/>
              <a:gd name="connsiteY8" fmla="*/ 1416551 h 1484403"/>
              <a:gd name="connsiteX9" fmla="*/ 32576 w 2645716"/>
              <a:gd name="connsiteY9" fmla="*/ 1102786 h 1484403"/>
              <a:gd name="connsiteX10" fmla="*/ 68435 w 2645716"/>
              <a:gd name="connsiteY10" fmla="*/ 529045 h 1484403"/>
              <a:gd name="connsiteX11" fmla="*/ 355306 w 2645716"/>
              <a:gd name="connsiteY11" fmla="*/ 251139 h 1484403"/>
              <a:gd name="connsiteX12" fmla="*/ 758717 w 2645716"/>
              <a:gd name="connsiteY12" fmla="*/ 134598 h 1484403"/>
              <a:gd name="connsiteX13" fmla="*/ 1162130 w 2645716"/>
              <a:gd name="connsiteY13" fmla="*/ 62879 h 1484403"/>
              <a:gd name="connsiteX14" fmla="*/ 1583471 w 2645716"/>
              <a:gd name="connsiteY14" fmla="*/ 127 h 1484403"/>
              <a:gd name="connsiteX15" fmla="*/ 1332459 w 2645716"/>
              <a:gd name="connsiteY15" fmla="*/ 44951 h 1484403"/>
              <a:gd name="connsiteX0" fmla="*/ 1036623 w 2645716"/>
              <a:gd name="connsiteY0" fmla="*/ 125505 h 1439452"/>
              <a:gd name="connsiteX1" fmla="*/ 1717941 w 2645716"/>
              <a:gd name="connsiteY1" fmla="*/ 197223 h 1439452"/>
              <a:gd name="connsiteX2" fmla="*/ 2264788 w 2645716"/>
              <a:gd name="connsiteY2" fmla="*/ 313764 h 1439452"/>
              <a:gd name="connsiteX3" fmla="*/ 2623376 w 2645716"/>
              <a:gd name="connsiteY3" fmla="*/ 519952 h 1439452"/>
              <a:gd name="connsiteX4" fmla="*/ 2560623 w 2645716"/>
              <a:gd name="connsiteY4" fmla="*/ 950258 h 1439452"/>
              <a:gd name="connsiteX5" fmla="*/ 2175141 w 2645716"/>
              <a:gd name="connsiteY5" fmla="*/ 1264023 h 1439452"/>
              <a:gd name="connsiteX6" fmla="*/ 1637258 w 2645716"/>
              <a:gd name="connsiteY6" fmla="*/ 1416423 h 1439452"/>
              <a:gd name="connsiteX7" fmla="*/ 1215917 w 2645716"/>
              <a:gd name="connsiteY7" fmla="*/ 1434352 h 1439452"/>
              <a:gd name="connsiteX8" fmla="*/ 471847 w 2645716"/>
              <a:gd name="connsiteY8" fmla="*/ 1371600 h 1439452"/>
              <a:gd name="connsiteX9" fmla="*/ 32576 w 2645716"/>
              <a:gd name="connsiteY9" fmla="*/ 1057835 h 1439452"/>
              <a:gd name="connsiteX10" fmla="*/ 68435 w 2645716"/>
              <a:gd name="connsiteY10" fmla="*/ 484094 h 1439452"/>
              <a:gd name="connsiteX11" fmla="*/ 355306 w 2645716"/>
              <a:gd name="connsiteY11" fmla="*/ 206188 h 1439452"/>
              <a:gd name="connsiteX12" fmla="*/ 758717 w 2645716"/>
              <a:gd name="connsiteY12" fmla="*/ 89647 h 1439452"/>
              <a:gd name="connsiteX13" fmla="*/ 1162130 w 2645716"/>
              <a:gd name="connsiteY13" fmla="*/ 17928 h 1439452"/>
              <a:gd name="connsiteX14" fmla="*/ 1332459 w 2645716"/>
              <a:gd name="connsiteY14" fmla="*/ 0 h 1439452"/>
              <a:gd name="connsiteX15" fmla="*/ 1332459 w 2645716"/>
              <a:gd name="connsiteY15" fmla="*/ 0 h 1439452"/>
              <a:gd name="connsiteX0" fmla="*/ 1036623 w 2645716"/>
              <a:gd name="connsiteY0" fmla="*/ 161364 h 1475311"/>
              <a:gd name="connsiteX1" fmla="*/ 1717941 w 2645716"/>
              <a:gd name="connsiteY1" fmla="*/ 233082 h 1475311"/>
              <a:gd name="connsiteX2" fmla="*/ 2264788 w 2645716"/>
              <a:gd name="connsiteY2" fmla="*/ 349623 h 1475311"/>
              <a:gd name="connsiteX3" fmla="*/ 2623376 w 2645716"/>
              <a:gd name="connsiteY3" fmla="*/ 555811 h 1475311"/>
              <a:gd name="connsiteX4" fmla="*/ 2560623 w 2645716"/>
              <a:gd name="connsiteY4" fmla="*/ 986117 h 1475311"/>
              <a:gd name="connsiteX5" fmla="*/ 2175141 w 2645716"/>
              <a:gd name="connsiteY5" fmla="*/ 1299882 h 1475311"/>
              <a:gd name="connsiteX6" fmla="*/ 1637258 w 2645716"/>
              <a:gd name="connsiteY6" fmla="*/ 1452282 h 1475311"/>
              <a:gd name="connsiteX7" fmla="*/ 1215917 w 2645716"/>
              <a:gd name="connsiteY7" fmla="*/ 1470211 h 1475311"/>
              <a:gd name="connsiteX8" fmla="*/ 471847 w 2645716"/>
              <a:gd name="connsiteY8" fmla="*/ 1407459 h 1475311"/>
              <a:gd name="connsiteX9" fmla="*/ 32576 w 2645716"/>
              <a:gd name="connsiteY9" fmla="*/ 1093694 h 1475311"/>
              <a:gd name="connsiteX10" fmla="*/ 68435 w 2645716"/>
              <a:gd name="connsiteY10" fmla="*/ 519953 h 1475311"/>
              <a:gd name="connsiteX11" fmla="*/ 355306 w 2645716"/>
              <a:gd name="connsiteY11" fmla="*/ 242047 h 1475311"/>
              <a:gd name="connsiteX12" fmla="*/ 758717 w 2645716"/>
              <a:gd name="connsiteY12" fmla="*/ 125506 h 1475311"/>
              <a:gd name="connsiteX13" fmla="*/ 1162130 w 2645716"/>
              <a:gd name="connsiteY13" fmla="*/ 53787 h 1475311"/>
              <a:gd name="connsiteX14" fmla="*/ 1332459 w 2645716"/>
              <a:gd name="connsiteY14" fmla="*/ 35859 h 1475311"/>
              <a:gd name="connsiteX15" fmla="*/ 1431070 w 2645716"/>
              <a:gd name="connsiteY15" fmla="*/ 0 h 1475311"/>
              <a:gd name="connsiteX0" fmla="*/ 1036623 w 2645716"/>
              <a:gd name="connsiteY0" fmla="*/ 170329 h 1484276"/>
              <a:gd name="connsiteX1" fmla="*/ 1717941 w 2645716"/>
              <a:gd name="connsiteY1" fmla="*/ 242047 h 1484276"/>
              <a:gd name="connsiteX2" fmla="*/ 2264788 w 2645716"/>
              <a:gd name="connsiteY2" fmla="*/ 358588 h 1484276"/>
              <a:gd name="connsiteX3" fmla="*/ 2623376 w 2645716"/>
              <a:gd name="connsiteY3" fmla="*/ 564776 h 1484276"/>
              <a:gd name="connsiteX4" fmla="*/ 2560623 w 2645716"/>
              <a:gd name="connsiteY4" fmla="*/ 995082 h 1484276"/>
              <a:gd name="connsiteX5" fmla="*/ 2175141 w 2645716"/>
              <a:gd name="connsiteY5" fmla="*/ 1308847 h 1484276"/>
              <a:gd name="connsiteX6" fmla="*/ 1637258 w 2645716"/>
              <a:gd name="connsiteY6" fmla="*/ 1461247 h 1484276"/>
              <a:gd name="connsiteX7" fmla="*/ 1215917 w 2645716"/>
              <a:gd name="connsiteY7" fmla="*/ 1479176 h 1484276"/>
              <a:gd name="connsiteX8" fmla="*/ 471847 w 2645716"/>
              <a:gd name="connsiteY8" fmla="*/ 1416424 h 1484276"/>
              <a:gd name="connsiteX9" fmla="*/ 32576 w 2645716"/>
              <a:gd name="connsiteY9" fmla="*/ 1102659 h 1484276"/>
              <a:gd name="connsiteX10" fmla="*/ 68435 w 2645716"/>
              <a:gd name="connsiteY10" fmla="*/ 528918 h 1484276"/>
              <a:gd name="connsiteX11" fmla="*/ 355306 w 2645716"/>
              <a:gd name="connsiteY11" fmla="*/ 251012 h 1484276"/>
              <a:gd name="connsiteX12" fmla="*/ 758717 w 2645716"/>
              <a:gd name="connsiteY12" fmla="*/ 134471 h 1484276"/>
              <a:gd name="connsiteX13" fmla="*/ 1162130 w 2645716"/>
              <a:gd name="connsiteY13" fmla="*/ 62752 h 1484276"/>
              <a:gd name="connsiteX14" fmla="*/ 1332459 w 2645716"/>
              <a:gd name="connsiteY14" fmla="*/ 44824 h 1484276"/>
              <a:gd name="connsiteX15" fmla="*/ 1484859 w 2645716"/>
              <a:gd name="connsiteY15" fmla="*/ 0 h 1484276"/>
              <a:gd name="connsiteX0" fmla="*/ 1036623 w 2645716"/>
              <a:gd name="connsiteY0" fmla="*/ 125505 h 1439452"/>
              <a:gd name="connsiteX1" fmla="*/ 1717941 w 2645716"/>
              <a:gd name="connsiteY1" fmla="*/ 197223 h 1439452"/>
              <a:gd name="connsiteX2" fmla="*/ 2264788 w 2645716"/>
              <a:gd name="connsiteY2" fmla="*/ 313764 h 1439452"/>
              <a:gd name="connsiteX3" fmla="*/ 2623376 w 2645716"/>
              <a:gd name="connsiteY3" fmla="*/ 519952 h 1439452"/>
              <a:gd name="connsiteX4" fmla="*/ 2560623 w 2645716"/>
              <a:gd name="connsiteY4" fmla="*/ 950258 h 1439452"/>
              <a:gd name="connsiteX5" fmla="*/ 2175141 w 2645716"/>
              <a:gd name="connsiteY5" fmla="*/ 1264023 h 1439452"/>
              <a:gd name="connsiteX6" fmla="*/ 1637258 w 2645716"/>
              <a:gd name="connsiteY6" fmla="*/ 1416423 h 1439452"/>
              <a:gd name="connsiteX7" fmla="*/ 1215917 w 2645716"/>
              <a:gd name="connsiteY7" fmla="*/ 1434352 h 1439452"/>
              <a:gd name="connsiteX8" fmla="*/ 471847 w 2645716"/>
              <a:gd name="connsiteY8" fmla="*/ 1371600 h 1439452"/>
              <a:gd name="connsiteX9" fmla="*/ 32576 w 2645716"/>
              <a:gd name="connsiteY9" fmla="*/ 1057835 h 1439452"/>
              <a:gd name="connsiteX10" fmla="*/ 68435 w 2645716"/>
              <a:gd name="connsiteY10" fmla="*/ 484094 h 1439452"/>
              <a:gd name="connsiteX11" fmla="*/ 355306 w 2645716"/>
              <a:gd name="connsiteY11" fmla="*/ 206188 h 1439452"/>
              <a:gd name="connsiteX12" fmla="*/ 758717 w 2645716"/>
              <a:gd name="connsiteY12" fmla="*/ 89647 h 1439452"/>
              <a:gd name="connsiteX13" fmla="*/ 1162130 w 2645716"/>
              <a:gd name="connsiteY13" fmla="*/ 17928 h 1439452"/>
              <a:gd name="connsiteX14" fmla="*/ 1332459 w 2645716"/>
              <a:gd name="connsiteY14" fmla="*/ 0 h 1439452"/>
              <a:gd name="connsiteX0" fmla="*/ 1036623 w 2645716"/>
              <a:gd name="connsiteY0" fmla="*/ 107577 h 1421524"/>
              <a:gd name="connsiteX1" fmla="*/ 1717941 w 2645716"/>
              <a:gd name="connsiteY1" fmla="*/ 179295 h 1421524"/>
              <a:gd name="connsiteX2" fmla="*/ 2264788 w 2645716"/>
              <a:gd name="connsiteY2" fmla="*/ 295836 h 1421524"/>
              <a:gd name="connsiteX3" fmla="*/ 2623376 w 2645716"/>
              <a:gd name="connsiteY3" fmla="*/ 502024 h 1421524"/>
              <a:gd name="connsiteX4" fmla="*/ 2560623 w 2645716"/>
              <a:gd name="connsiteY4" fmla="*/ 932330 h 1421524"/>
              <a:gd name="connsiteX5" fmla="*/ 2175141 w 2645716"/>
              <a:gd name="connsiteY5" fmla="*/ 1246095 h 1421524"/>
              <a:gd name="connsiteX6" fmla="*/ 1637258 w 2645716"/>
              <a:gd name="connsiteY6" fmla="*/ 1398495 h 1421524"/>
              <a:gd name="connsiteX7" fmla="*/ 1215917 w 2645716"/>
              <a:gd name="connsiteY7" fmla="*/ 1416424 h 1421524"/>
              <a:gd name="connsiteX8" fmla="*/ 471847 w 2645716"/>
              <a:gd name="connsiteY8" fmla="*/ 1353672 h 1421524"/>
              <a:gd name="connsiteX9" fmla="*/ 32576 w 2645716"/>
              <a:gd name="connsiteY9" fmla="*/ 1039907 h 1421524"/>
              <a:gd name="connsiteX10" fmla="*/ 68435 w 2645716"/>
              <a:gd name="connsiteY10" fmla="*/ 466166 h 1421524"/>
              <a:gd name="connsiteX11" fmla="*/ 355306 w 2645716"/>
              <a:gd name="connsiteY11" fmla="*/ 188260 h 1421524"/>
              <a:gd name="connsiteX12" fmla="*/ 758717 w 2645716"/>
              <a:gd name="connsiteY12" fmla="*/ 71719 h 1421524"/>
              <a:gd name="connsiteX13" fmla="*/ 1162130 w 2645716"/>
              <a:gd name="connsiteY13" fmla="*/ 0 h 1421524"/>
              <a:gd name="connsiteX0" fmla="*/ 1242811 w 2645716"/>
              <a:gd name="connsiteY0" fmla="*/ 116541 h 1421524"/>
              <a:gd name="connsiteX1" fmla="*/ 1717941 w 2645716"/>
              <a:gd name="connsiteY1" fmla="*/ 179295 h 1421524"/>
              <a:gd name="connsiteX2" fmla="*/ 2264788 w 2645716"/>
              <a:gd name="connsiteY2" fmla="*/ 295836 h 1421524"/>
              <a:gd name="connsiteX3" fmla="*/ 2623376 w 2645716"/>
              <a:gd name="connsiteY3" fmla="*/ 502024 h 1421524"/>
              <a:gd name="connsiteX4" fmla="*/ 2560623 w 2645716"/>
              <a:gd name="connsiteY4" fmla="*/ 932330 h 1421524"/>
              <a:gd name="connsiteX5" fmla="*/ 2175141 w 2645716"/>
              <a:gd name="connsiteY5" fmla="*/ 1246095 h 1421524"/>
              <a:gd name="connsiteX6" fmla="*/ 1637258 w 2645716"/>
              <a:gd name="connsiteY6" fmla="*/ 1398495 h 1421524"/>
              <a:gd name="connsiteX7" fmla="*/ 1215917 w 2645716"/>
              <a:gd name="connsiteY7" fmla="*/ 1416424 h 1421524"/>
              <a:gd name="connsiteX8" fmla="*/ 471847 w 2645716"/>
              <a:gd name="connsiteY8" fmla="*/ 1353672 h 1421524"/>
              <a:gd name="connsiteX9" fmla="*/ 32576 w 2645716"/>
              <a:gd name="connsiteY9" fmla="*/ 1039907 h 1421524"/>
              <a:gd name="connsiteX10" fmla="*/ 68435 w 2645716"/>
              <a:gd name="connsiteY10" fmla="*/ 466166 h 1421524"/>
              <a:gd name="connsiteX11" fmla="*/ 355306 w 2645716"/>
              <a:gd name="connsiteY11" fmla="*/ 188260 h 1421524"/>
              <a:gd name="connsiteX12" fmla="*/ 758717 w 2645716"/>
              <a:gd name="connsiteY12" fmla="*/ 71719 h 1421524"/>
              <a:gd name="connsiteX13" fmla="*/ 1162130 w 2645716"/>
              <a:gd name="connsiteY13" fmla="*/ 0 h 1421524"/>
              <a:gd name="connsiteX0" fmla="*/ 1242811 w 2645716"/>
              <a:gd name="connsiteY0" fmla="*/ 89647 h 1394630"/>
              <a:gd name="connsiteX1" fmla="*/ 1717941 w 2645716"/>
              <a:gd name="connsiteY1" fmla="*/ 152401 h 1394630"/>
              <a:gd name="connsiteX2" fmla="*/ 2264788 w 2645716"/>
              <a:gd name="connsiteY2" fmla="*/ 268942 h 1394630"/>
              <a:gd name="connsiteX3" fmla="*/ 2623376 w 2645716"/>
              <a:gd name="connsiteY3" fmla="*/ 475130 h 1394630"/>
              <a:gd name="connsiteX4" fmla="*/ 2560623 w 2645716"/>
              <a:gd name="connsiteY4" fmla="*/ 905436 h 1394630"/>
              <a:gd name="connsiteX5" fmla="*/ 2175141 w 2645716"/>
              <a:gd name="connsiteY5" fmla="*/ 1219201 h 1394630"/>
              <a:gd name="connsiteX6" fmla="*/ 1637258 w 2645716"/>
              <a:gd name="connsiteY6" fmla="*/ 1371601 h 1394630"/>
              <a:gd name="connsiteX7" fmla="*/ 1215917 w 2645716"/>
              <a:gd name="connsiteY7" fmla="*/ 1389530 h 1394630"/>
              <a:gd name="connsiteX8" fmla="*/ 471847 w 2645716"/>
              <a:gd name="connsiteY8" fmla="*/ 1326778 h 1394630"/>
              <a:gd name="connsiteX9" fmla="*/ 32576 w 2645716"/>
              <a:gd name="connsiteY9" fmla="*/ 1013013 h 1394630"/>
              <a:gd name="connsiteX10" fmla="*/ 68435 w 2645716"/>
              <a:gd name="connsiteY10" fmla="*/ 439272 h 1394630"/>
              <a:gd name="connsiteX11" fmla="*/ 355306 w 2645716"/>
              <a:gd name="connsiteY11" fmla="*/ 161366 h 1394630"/>
              <a:gd name="connsiteX12" fmla="*/ 758717 w 2645716"/>
              <a:gd name="connsiteY12" fmla="*/ 44825 h 1394630"/>
              <a:gd name="connsiteX13" fmla="*/ 1180060 w 2645716"/>
              <a:gd name="connsiteY13" fmla="*/ 0 h 1394630"/>
              <a:gd name="connsiteX0" fmla="*/ 1242811 w 2645716"/>
              <a:gd name="connsiteY0" fmla="*/ 134471 h 1439454"/>
              <a:gd name="connsiteX1" fmla="*/ 1717941 w 2645716"/>
              <a:gd name="connsiteY1" fmla="*/ 197225 h 1439454"/>
              <a:gd name="connsiteX2" fmla="*/ 2264788 w 2645716"/>
              <a:gd name="connsiteY2" fmla="*/ 313766 h 1439454"/>
              <a:gd name="connsiteX3" fmla="*/ 2623376 w 2645716"/>
              <a:gd name="connsiteY3" fmla="*/ 519954 h 1439454"/>
              <a:gd name="connsiteX4" fmla="*/ 2560623 w 2645716"/>
              <a:gd name="connsiteY4" fmla="*/ 950260 h 1439454"/>
              <a:gd name="connsiteX5" fmla="*/ 2175141 w 2645716"/>
              <a:gd name="connsiteY5" fmla="*/ 1264025 h 1439454"/>
              <a:gd name="connsiteX6" fmla="*/ 1637258 w 2645716"/>
              <a:gd name="connsiteY6" fmla="*/ 1416425 h 1439454"/>
              <a:gd name="connsiteX7" fmla="*/ 1215917 w 2645716"/>
              <a:gd name="connsiteY7" fmla="*/ 1434354 h 1439454"/>
              <a:gd name="connsiteX8" fmla="*/ 471847 w 2645716"/>
              <a:gd name="connsiteY8" fmla="*/ 1371602 h 1439454"/>
              <a:gd name="connsiteX9" fmla="*/ 32576 w 2645716"/>
              <a:gd name="connsiteY9" fmla="*/ 1057837 h 1439454"/>
              <a:gd name="connsiteX10" fmla="*/ 68435 w 2645716"/>
              <a:gd name="connsiteY10" fmla="*/ 484096 h 1439454"/>
              <a:gd name="connsiteX11" fmla="*/ 355306 w 2645716"/>
              <a:gd name="connsiteY11" fmla="*/ 206190 h 1439454"/>
              <a:gd name="connsiteX12" fmla="*/ 758717 w 2645716"/>
              <a:gd name="connsiteY12" fmla="*/ 89649 h 1439454"/>
              <a:gd name="connsiteX13" fmla="*/ 1278672 w 2645716"/>
              <a:gd name="connsiteY13" fmla="*/ 0 h 1439454"/>
              <a:gd name="connsiteX0" fmla="*/ 1197987 w 2645716"/>
              <a:gd name="connsiteY0" fmla="*/ 134471 h 1439454"/>
              <a:gd name="connsiteX1" fmla="*/ 1717941 w 2645716"/>
              <a:gd name="connsiteY1" fmla="*/ 197225 h 1439454"/>
              <a:gd name="connsiteX2" fmla="*/ 2264788 w 2645716"/>
              <a:gd name="connsiteY2" fmla="*/ 313766 h 1439454"/>
              <a:gd name="connsiteX3" fmla="*/ 2623376 w 2645716"/>
              <a:gd name="connsiteY3" fmla="*/ 519954 h 1439454"/>
              <a:gd name="connsiteX4" fmla="*/ 2560623 w 2645716"/>
              <a:gd name="connsiteY4" fmla="*/ 950260 h 1439454"/>
              <a:gd name="connsiteX5" fmla="*/ 2175141 w 2645716"/>
              <a:gd name="connsiteY5" fmla="*/ 1264025 h 1439454"/>
              <a:gd name="connsiteX6" fmla="*/ 1637258 w 2645716"/>
              <a:gd name="connsiteY6" fmla="*/ 1416425 h 1439454"/>
              <a:gd name="connsiteX7" fmla="*/ 1215917 w 2645716"/>
              <a:gd name="connsiteY7" fmla="*/ 1434354 h 1439454"/>
              <a:gd name="connsiteX8" fmla="*/ 471847 w 2645716"/>
              <a:gd name="connsiteY8" fmla="*/ 1371602 h 1439454"/>
              <a:gd name="connsiteX9" fmla="*/ 32576 w 2645716"/>
              <a:gd name="connsiteY9" fmla="*/ 1057837 h 1439454"/>
              <a:gd name="connsiteX10" fmla="*/ 68435 w 2645716"/>
              <a:gd name="connsiteY10" fmla="*/ 484096 h 1439454"/>
              <a:gd name="connsiteX11" fmla="*/ 355306 w 2645716"/>
              <a:gd name="connsiteY11" fmla="*/ 206190 h 1439454"/>
              <a:gd name="connsiteX12" fmla="*/ 758717 w 2645716"/>
              <a:gd name="connsiteY12" fmla="*/ 89649 h 1439454"/>
              <a:gd name="connsiteX13" fmla="*/ 1278672 w 2645716"/>
              <a:gd name="connsiteY13" fmla="*/ 0 h 14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5716" h="1439454">
                <a:moveTo>
                  <a:pt x="1197987" y="134471"/>
                </a:moveTo>
                <a:cubicBezTo>
                  <a:pt x="1367569" y="141941"/>
                  <a:pt x="1540141" y="167343"/>
                  <a:pt x="1717941" y="197225"/>
                </a:cubicBezTo>
                <a:cubicBezTo>
                  <a:pt x="1895741" y="227107"/>
                  <a:pt x="2113882" y="259978"/>
                  <a:pt x="2264788" y="313766"/>
                </a:cubicBezTo>
                <a:cubicBezTo>
                  <a:pt x="2415694" y="367554"/>
                  <a:pt x="2574070" y="413872"/>
                  <a:pt x="2623376" y="519954"/>
                </a:cubicBezTo>
                <a:cubicBezTo>
                  <a:pt x="2672682" y="626036"/>
                  <a:pt x="2635329" y="826248"/>
                  <a:pt x="2560623" y="950260"/>
                </a:cubicBezTo>
                <a:cubicBezTo>
                  <a:pt x="2485917" y="1074272"/>
                  <a:pt x="2329035" y="1186331"/>
                  <a:pt x="2175141" y="1264025"/>
                </a:cubicBezTo>
                <a:cubicBezTo>
                  <a:pt x="2021247" y="1341719"/>
                  <a:pt x="1797129" y="1388037"/>
                  <a:pt x="1637258" y="1416425"/>
                </a:cubicBezTo>
                <a:cubicBezTo>
                  <a:pt x="1477387" y="1444813"/>
                  <a:pt x="1410152" y="1441825"/>
                  <a:pt x="1215917" y="1434354"/>
                </a:cubicBezTo>
                <a:cubicBezTo>
                  <a:pt x="1021682" y="1426884"/>
                  <a:pt x="669070" y="1434355"/>
                  <a:pt x="471847" y="1371602"/>
                </a:cubicBezTo>
                <a:cubicBezTo>
                  <a:pt x="274623" y="1308849"/>
                  <a:pt x="99811" y="1205755"/>
                  <a:pt x="32576" y="1057837"/>
                </a:cubicBezTo>
                <a:cubicBezTo>
                  <a:pt x="-34659" y="909919"/>
                  <a:pt x="14647" y="626037"/>
                  <a:pt x="68435" y="484096"/>
                </a:cubicBezTo>
                <a:cubicBezTo>
                  <a:pt x="122223" y="342155"/>
                  <a:pt x="240259" y="271931"/>
                  <a:pt x="355306" y="206190"/>
                </a:cubicBezTo>
                <a:cubicBezTo>
                  <a:pt x="470353" y="140449"/>
                  <a:pt x="604823" y="124014"/>
                  <a:pt x="758717" y="89649"/>
                </a:cubicBezTo>
                <a:cubicBezTo>
                  <a:pt x="912611" y="55284"/>
                  <a:pt x="1183048" y="14941"/>
                  <a:pt x="1278672" y="0"/>
                </a:cubicBez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4698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9" grpId="4"/>
      <p:bldP spid="9" grpId="5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8309" y="737153"/>
            <a:ext cx="9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Принцип работы Системы спасения «МААВ»: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672" y="6309336"/>
            <a:ext cx="11116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Из-за отсутствия </a:t>
            </a:r>
            <a:r>
              <a:rPr lang="en-US" sz="1400" dirty="0" smtClean="0"/>
              <a:t>GPS</a:t>
            </a:r>
            <a:r>
              <a:rPr lang="ru-RU" sz="1400" dirty="0" smtClean="0"/>
              <a:t>-датчика в конструкторе, местоположение в моей программе выбирается случайно.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70" y="2377893"/>
            <a:ext cx="5044440" cy="2308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1" y="1833063"/>
            <a:ext cx="4541520" cy="339852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619366" y="4226550"/>
            <a:ext cx="108000" cy="108000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1672" y="1944228"/>
            <a:ext cx="11250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4. </a:t>
            </a:r>
            <a:r>
              <a:rPr lang="ru-RU" sz="2000" dirty="0"/>
              <a:t>Е</a:t>
            </a:r>
            <a:r>
              <a:rPr lang="ru-RU" sz="2000" dirty="0" smtClean="0"/>
              <a:t>сли пассажиры сильно пострадали и не могут нажать на кнопку, запускается </a:t>
            </a:r>
            <a:r>
              <a:rPr lang="en-US" sz="2000" dirty="0" smtClean="0"/>
              <a:t>GPS-</a:t>
            </a:r>
            <a:r>
              <a:rPr lang="ru-RU" sz="2000" dirty="0" smtClean="0"/>
              <a:t>датчик, который определяет координаты* автомобиля.</a:t>
            </a:r>
          </a:p>
        </p:txBody>
      </p:sp>
    </p:spTree>
    <p:extLst>
      <p:ext uri="{BB962C8B-B14F-4D97-AF65-F5344CB8AC3E}">
        <p14:creationId xmlns:p14="http://schemas.microsoft.com/office/powerpoint/2010/main" val="361258286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8309" y="737153"/>
            <a:ext cx="9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Принцип работы Системы спасения «МААВ»: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2" y="1537672"/>
            <a:ext cx="4518660" cy="3406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90" y="2305050"/>
            <a:ext cx="1572639" cy="7863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78" y="2698232"/>
            <a:ext cx="4503420" cy="33680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20" y="3045908"/>
            <a:ext cx="1546860" cy="8534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08" y="1818722"/>
            <a:ext cx="4825230" cy="35780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672" y="1944228"/>
            <a:ext cx="1048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5. Сигнал тревоги и координаты автомобиля отправляются спецслужбам.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0417503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1672" y="931563"/>
            <a:ext cx="10865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Спецслужбы направляются к месту аварии и спасают людей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3" y="1474695"/>
            <a:ext cx="4503420" cy="3352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53" y="2244162"/>
            <a:ext cx="4488180" cy="33451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472" y="2596627"/>
            <a:ext cx="2575560" cy="39776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38" y="2596627"/>
            <a:ext cx="2560320" cy="39776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85" y="1713794"/>
            <a:ext cx="5884545" cy="44059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1672" y="925223"/>
            <a:ext cx="10865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Люди спасены!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33" y="3074373"/>
            <a:ext cx="4180691" cy="16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5104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1672" y="1859146"/>
            <a:ext cx="111162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</a:t>
            </a:r>
            <a:r>
              <a:rPr lang="ru-RU" sz="2800" dirty="0" smtClean="0"/>
              <a:t>истема спасения «МААВ» поможет, когда взрослые находятся в тяжелом состоянии и не могут ничего предпринять, а дети, находящиеся в машине, не знают, что им делать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2024" y="3321547"/>
            <a:ext cx="11295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591672" y="2244162"/>
            <a:ext cx="11116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Предлагаю посмотреть мою программу в действии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679861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8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2050</TotalTime>
  <Words>256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Сектор</vt:lpstr>
      <vt:lpstr>система спасения «МААВ»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Датчик спасения «МААВ»</dc:title>
  <dc:creator>Андрей</dc:creator>
  <cp:lastModifiedBy>Егор</cp:lastModifiedBy>
  <cp:revision>87</cp:revision>
  <dcterms:created xsi:type="dcterms:W3CDTF">2016-04-09T21:43:14Z</dcterms:created>
  <dcterms:modified xsi:type="dcterms:W3CDTF">2016-04-17T16:00:31Z</dcterms:modified>
</cp:coreProperties>
</file>