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30746"/>
    <a:srgbClr val="4A452A"/>
    <a:srgbClr val="383420"/>
    <a:srgbClr val="655E39"/>
    <a:srgbClr val="F94578"/>
    <a:srgbClr val="8D052C"/>
    <a:srgbClr val="948A54"/>
    <a:srgbClr val="FB81A4"/>
    <a:srgbClr val="D69473"/>
    <a:srgbClr val="FA60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-1020" y="-9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C18EE-F714-44E9-85D9-B2EC11FEAE77}" type="datetimeFigureOut">
              <a:rPr kumimoji="1" lang="ja-JP" altLang="ru-RU" smtClean="0"/>
              <a:pPr/>
              <a:t>2013/3/17</a:t>
            </a:fld>
            <a:endParaRPr kumimoji="1"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Click to edit Master text styles</a:t>
            </a:r>
          </a:p>
          <a:p>
            <a:pPr lvl="1"/>
            <a:r>
              <a:rPr kumimoji="1" lang="ru-RU" smtClean="0"/>
              <a:t>Second level</a:t>
            </a:r>
          </a:p>
          <a:p>
            <a:pPr lvl="2"/>
            <a:r>
              <a:rPr kumimoji="1" lang="ru-RU" smtClean="0"/>
              <a:t>Third level</a:t>
            </a:r>
          </a:p>
          <a:p>
            <a:pPr lvl="3"/>
            <a:r>
              <a:rPr kumimoji="1" lang="ru-RU" smtClean="0"/>
              <a:t>Fourth level</a:t>
            </a:r>
          </a:p>
          <a:p>
            <a:pPr lvl="4"/>
            <a:r>
              <a:rPr kumimoji="1" lang="ru-RU" smtClean="0"/>
              <a:t>Fifth level</a:t>
            </a:r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91740-C4D5-4FF9-9735-B451AE1B4D3F}" type="slidenum">
              <a:rPr kumimoji="1" lang="ru-RU" smtClean="0"/>
              <a:pPr/>
              <a:t>‹#›</a:t>
            </a:fld>
            <a:endParaRPr kumimoji="1"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1740-C4D5-4FF9-9735-B451AE1B4D3F}" type="slidenum">
              <a:rPr kumimoji="1" lang="ru-RU" smtClean="0"/>
              <a:pPr/>
              <a:t>1</a:t>
            </a:fld>
            <a:endParaRPr kumimoji="1"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smtClean="0"/>
              <a:t>Образец подзаголовка</a:t>
            </a:r>
            <a:endParaRPr kumimoji="1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DCBE54BF-C20A-4A89-B661-AC9E323BCEDC}" type="datetimeFigureOut">
              <a:rPr lang="ru-RU" altLang="ja-JP" smtClean="0"/>
              <a:pPr/>
              <a:t>17.03.2013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B10D3B03-457D-4D29-B6ED-3FDDB7AE5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17.03.2013</a:t>
            </a:fld>
            <a:endParaRPr kumimoji="1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17.03.2013</a:t>
            </a:fld>
            <a:endParaRPr kumimoji="1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17.03.2013</a:t>
            </a:fld>
            <a:endParaRPr kumimoji="1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17.03.2013</a:t>
            </a:fld>
            <a:endParaRPr kumimoji="1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17.03.2013</a:t>
            </a:fld>
            <a:endParaRPr kumimoji="1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17.03.2013</a:t>
            </a:fld>
            <a:endParaRPr kumimoji="1"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17.03.2013</a:t>
            </a:fld>
            <a:endParaRPr kumimoji="1"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17.03.2013</a:t>
            </a:fld>
            <a:endParaRPr kumimoji="1"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17.03.2013</a:t>
            </a:fld>
            <a:endParaRPr kumimoji="1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dirty="0" smtClean="0"/>
              <a:t>Вставка рисунка</a:t>
            </a:r>
            <a:endParaRPr kumimoji="1"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17.03.2013</a:t>
            </a:fld>
            <a:endParaRPr kumimoji="1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DCBE54BF-C20A-4A89-B661-AC9E323BCEDC}" type="datetimeFigureOut">
              <a:rPr lang="ru-RU" altLang="ja-JP" smtClean="0"/>
              <a:pPr/>
              <a:t>17.03.2013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B10D3B03-457D-4D29-B6ED-3FDDB7AE5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3200" b="1" kern="1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2800" kern="1200">
          <a:solidFill>
            <a:srgbClr val="4A452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2400" kern="1200">
          <a:solidFill>
            <a:srgbClr val="4A45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1.wav"/><Relationship Id="rId6" Type="http://schemas.openxmlformats.org/officeDocument/2006/relationships/image" Target="../media/image20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audio5.wav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6.wav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7.wav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8.wav"/><Relationship Id="rId6" Type="http://schemas.openxmlformats.org/officeDocument/2006/relationships/image" Target="../media/image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9.wav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0.wav"/><Relationship Id="rId5" Type="http://schemas.openxmlformats.org/officeDocument/2006/relationships/image" Target="../media/image20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ru-RU" dirty="0" smtClean="0"/>
              <a:t>Подарок для мамы</a:t>
            </a:r>
            <a:endParaRPr kumimoji="1"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ru-RU" dirty="0" smtClean="0"/>
              <a:t>Оформление стеклянной вазы в технике </a:t>
            </a:r>
            <a:r>
              <a:rPr kumimoji="1" lang="ru-RU" dirty="0" smtClean="0"/>
              <a:t>декупаж</a:t>
            </a:r>
            <a:r>
              <a:rPr kumimoji="1" lang="ru-RU" dirty="0" smtClean="0"/>
              <a:t> (салфеточная техника)</a:t>
            </a:r>
            <a:endParaRPr kumimoji="1" lang="ru-RU" dirty="0"/>
          </a:p>
        </p:txBody>
      </p:sp>
      <p:pic>
        <p:nvPicPr>
          <p:cNvPr id="12" name="~PP2036.WAV">
            <a:hlinkClick r:id="" action="ppaction://media"/>
          </p:cNvPr>
          <p:cNvPicPr>
            <a:picLocks noRot="1" noChangeAspect="1"/>
          </p:cNvPicPr>
          <p:nvPr>
            <a:wavAudioFile r:embed="rId1" name="~PP2036.WAV"/>
          </p:nvPr>
        </p:nvPicPr>
        <p:blipFill>
          <a:blip r:embed="rId5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51">
    <p:wipe dir="d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что у меня получилось. </a:t>
            </a:r>
            <a:endParaRPr lang="ru-RU" dirty="0"/>
          </a:p>
        </p:txBody>
      </p:sp>
      <p:pic>
        <p:nvPicPr>
          <p:cNvPr id="8" name="Содержимое 7" descr="20130224_203425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7" name="Содержимое 16" descr="20130309_105758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 rot="5400000">
            <a:off x="4648200" y="2348880"/>
            <a:ext cx="4038600" cy="3028776"/>
          </a:xfrm>
        </p:spPr>
      </p:pic>
      <p:pic>
        <p:nvPicPr>
          <p:cNvPr id="11" name="~PP2352.WAV">
            <a:hlinkClick r:id="" action="ppaction://media"/>
          </p:cNvPr>
          <p:cNvPicPr>
            <a:picLocks noRot="1" noChangeAspect="1"/>
          </p:cNvPicPr>
          <p:nvPr>
            <a:wavAudioFile r:embed="rId1" name="~PP2352.WAV"/>
          </p:nvPr>
        </p:nvPicPr>
        <p:blipFill>
          <a:blip r:embed="rId6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480">
    <p:wedge/>
    <p:sndAc>
      <p:stSnd loop="1"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565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работы понадобится:</a:t>
            </a:r>
            <a:endParaRPr lang="ru-RU" dirty="0"/>
          </a:p>
        </p:txBody>
      </p:sp>
      <p:pic>
        <p:nvPicPr>
          <p:cNvPr id="7" name="Рисунок 6" descr="20130224_163232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Основные материалы: стеклянная ваза, рисовая бумага, акриловый клей, акриловый лак, салфетки для </a:t>
            </a:r>
            <a:r>
              <a:rPr lang="ru-RU" dirty="0" smtClean="0"/>
              <a:t>декупажа</a:t>
            </a:r>
            <a:r>
              <a:rPr lang="ru-RU" dirty="0" smtClean="0"/>
              <a:t>, ножницы, кисточки большой ширины. Вспомогательные материалы:  средство для чистки стекла, акриловые краски, контур, </a:t>
            </a:r>
            <a:r>
              <a:rPr lang="ru-RU" dirty="0" smtClean="0"/>
              <a:t>полубусины</a:t>
            </a:r>
            <a:r>
              <a:rPr lang="ru-RU" dirty="0" smtClean="0"/>
              <a:t>, шкурка для обработки шероховатостей,  бесцветный клей «Момент», фен.</a:t>
            </a:r>
            <a:endParaRPr lang="ru-RU" dirty="0"/>
          </a:p>
        </p:txBody>
      </p:sp>
      <p:pic>
        <p:nvPicPr>
          <p:cNvPr id="14" name="~PP1059.WAV">
            <a:hlinkClick r:id="" action="ppaction://media"/>
          </p:cNvPr>
          <p:cNvPicPr>
            <a:picLocks noRot="1" noChangeAspect="1"/>
          </p:cNvPicPr>
          <p:nvPr>
            <a:wavAudioFile r:embed="rId1" name="~PP1059.WAV"/>
          </p:nvPr>
        </p:nvPicPr>
        <p:blipFill>
          <a:blip r:embed="rId5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781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Идея</a:t>
            </a:r>
            <a:endParaRPr lang="ru-RU" sz="6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Декорируем стеклянную вазу цилиндрической формы с помощью салфеток. Вместо грунтовки используем рисовую бумагу.   </a:t>
            </a:r>
            <a:endParaRPr lang="ru-RU" dirty="0"/>
          </a:p>
        </p:txBody>
      </p:sp>
      <p:pic>
        <p:nvPicPr>
          <p:cNvPr id="10" name="~PP2850.WAV">
            <a:hlinkClick r:id="" action="ppaction://media"/>
          </p:cNvPr>
          <p:cNvPicPr>
            <a:picLocks noRot="1" noChangeAspect="1"/>
          </p:cNvPicPr>
          <p:nvPr>
            <a:wavAudioFile r:embed="rId1" name="~PP2850.WAV"/>
          </p:nvPr>
        </p:nvPicPr>
        <p:blipFill>
          <a:blip r:embed="rId4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51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Предварительная работа.</a:t>
            </a:r>
            <a:endParaRPr lang="ru-RU" dirty="0"/>
          </a:p>
        </p:txBody>
      </p:sp>
      <p:pic>
        <p:nvPicPr>
          <p:cNvPr id="7" name="Рисунок 6" descr="20130224_163725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Обезжириваем стеклянную поверхность с помощью моющего средства.</a:t>
            </a:r>
            <a:endParaRPr lang="ru-RU" sz="2000" dirty="0"/>
          </a:p>
        </p:txBody>
      </p:sp>
      <p:pic>
        <p:nvPicPr>
          <p:cNvPr id="9" name="~PP1674.WAV">
            <a:hlinkClick r:id="" action="ppaction://media"/>
          </p:cNvPr>
          <p:cNvPicPr>
            <a:picLocks noRot="1" noChangeAspect="1"/>
          </p:cNvPicPr>
          <p:nvPr>
            <a:wavAudioFile r:embed="rId2" name="~PP1674.WAV"/>
          </p:nvPr>
        </p:nvPicPr>
        <p:blipFill>
          <a:blip r:embed="rId6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040">
    <p:wipe dir="r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Приклеивание рисовой бумаги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3970784" cy="1296144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Клей наносим поверх бумаги. Пропитываясь, бумага растягивается. Промазываем очень аккуратно,  расправляем кисточкой все складочки  и пузырьки. Теперь клей должен высохнуть (применение фена значительно </a:t>
            </a:r>
            <a:r>
              <a:rPr lang="ru-RU" sz="1400" dirty="0" smtClean="0">
                <a:solidFill>
                  <a:schemeClr val="tx1"/>
                </a:solidFill>
              </a:rPr>
              <a:t>ускорит </a:t>
            </a:r>
            <a:r>
              <a:rPr lang="ru-RU" sz="1400" dirty="0" smtClean="0">
                <a:solidFill>
                  <a:schemeClr val="tx1"/>
                </a:solidFill>
              </a:rPr>
              <a:t>процесс сушки).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860032" y="1268760"/>
            <a:ext cx="3826768" cy="1224136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rgbClr val="E30746"/>
                </a:solidFill>
              </a:rPr>
              <a:t>Совет:</a:t>
            </a:r>
            <a:r>
              <a:rPr lang="ru-RU" sz="1400" dirty="0" smtClean="0">
                <a:solidFill>
                  <a:schemeClr val="tx1"/>
                </a:solidFill>
              </a:rPr>
              <a:t> все просветы легко заклеить небольшими кусочками бумаги </a:t>
            </a:r>
            <a:r>
              <a:rPr lang="ru-RU" sz="1400" dirty="0" smtClean="0">
                <a:solidFill>
                  <a:schemeClr val="tx1"/>
                </a:solidFill>
              </a:rPr>
              <a:t>(их лучше  </a:t>
            </a:r>
            <a:r>
              <a:rPr lang="ru-RU" sz="1400" dirty="0" smtClean="0">
                <a:solidFill>
                  <a:schemeClr val="tx1"/>
                </a:solidFill>
              </a:rPr>
              <a:t>вырывать, а не вырезать, так они менее заметны на вазе).  Все неровности обрабатываем шкуркой. Излишки бумаги на горловине тоже убираем шкуркой. </a:t>
            </a:r>
          </a:p>
        </p:txBody>
      </p:sp>
      <p:pic>
        <p:nvPicPr>
          <p:cNvPr id="22" name="Содержимое 21" descr="20130224_16491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23" name="Содержимое 22" descr="20130224_171204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19" name="~PP2794.WAV">
            <a:hlinkClick r:id="" action="ppaction://media"/>
          </p:cNvPr>
          <p:cNvPicPr>
            <a:picLocks noRot="1" noChangeAspect="1"/>
          </p:cNvPicPr>
          <p:nvPr>
            <a:wavAudioFile r:embed="rId1" name="~PP2794.WAV"/>
          </p:nvPr>
        </p:nvPicPr>
        <p:blipFill>
          <a:blip r:embed="rId6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320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Вырезание узора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3898776" cy="115212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Аккуратно острыми ножницами вырезаем понравившийся рисунок (кому то нравится рисунок вырывать, иногда при приклеивании именно вырванный рисунок смотрится естественнее).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788024" y="1340768"/>
            <a:ext cx="3898777" cy="108012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У салфетки три слоя. Отделяем </a:t>
            </a:r>
            <a:r>
              <a:rPr lang="ru-RU" sz="1400" dirty="0" smtClean="0">
                <a:solidFill>
                  <a:schemeClr val="tx1"/>
                </a:solidFill>
              </a:rPr>
              <a:t>верхний красочный </a:t>
            </a:r>
            <a:r>
              <a:rPr lang="ru-RU" sz="1400" dirty="0" smtClean="0">
                <a:solidFill>
                  <a:schemeClr val="tx1"/>
                </a:solidFill>
              </a:rPr>
              <a:t>слой. </a:t>
            </a:r>
            <a:r>
              <a:rPr lang="ru-RU" sz="1400" dirty="0" smtClean="0">
                <a:solidFill>
                  <a:schemeClr val="tx1"/>
                </a:solidFill>
              </a:rPr>
              <a:t>Именно он понадобится для работы. </a:t>
            </a:r>
            <a:r>
              <a:rPr lang="ru-RU" sz="1400" dirty="0" smtClean="0">
                <a:solidFill>
                  <a:srgbClr val="E30746"/>
                </a:solidFill>
              </a:rPr>
              <a:t>Совет:</a:t>
            </a:r>
            <a:r>
              <a:rPr lang="ru-RU" sz="1400" dirty="0" smtClean="0">
                <a:solidFill>
                  <a:schemeClr val="tx1"/>
                </a:solidFill>
              </a:rPr>
              <a:t> мелкие детали можно не вырезать, а дорисовать потом тонкой кистью или контуром.</a:t>
            </a:r>
          </a:p>
        </p:txBody>
      </p:sp>
      <p:pic>
        <p:nvPicPr>
          <p:cNvPr id="9" name="Содержимое 8" descr="20130224_17174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10" name="Содержимое 9" descr="20130224_172719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18" name="~PP3109.WAV">
            <a:hlinkClick r:id="" action="ppaction://media"/>
          </p:cNvPr>
          <p:cNvPicPr>
            <a:picLocks noRot="1" noChangeAspect="1"/>
          </p:cNvPicPr>
          <p:nvPr>
            <a:wavAudioFile r:embed="rId1" name="~PP3109.WAV"/>
          </p:nvPr>
        </p:nvPicPr>
        <p:blipFill>
          <a:blip r:embed="rId6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020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Приклеивание узора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3898776" cy="115212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Мотив из салфетки прикладываем на поверхность и плоской кисточкой промазываем клеем с внешней стороны. Салфетка пропитывается гораздо быстрее, чем рисовая бумага. Поэтому работать надо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788024" y="1340768"/>
            <a:ext cx="3898777" cy="108012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еще более аккуратно. Очень осторожно кисточкой расправляем все складочки и пузырьки. Даем время просохнуть клею. </a:t>
            </a:r>
            <a:r>
              <a:rPr lang="ru-RU" sz="1400" dirty="0" smtClean="0">
                <a:solidFill>
                  <a:srgbClr val="E30746"/>
                </a:solidFill>
              </a:rPr>
              <a:t>Совет: </a:t>
            </a:r>
            <a:r>
              <a:rPr lang="ru-RU" sz="1400" dirty="0" smtClean="0">
                <a:solidFill>
                  <a:schemeClr val="tx1"/>
                </a:solidFill>
              </a:rPr>
              <a:t>приклеивать рисунок следует от центра мотива к краям. </a:t>
            </a:r>
          </a:p>
        </p:txBody>
      </p:sp>
      <p:pic>
        <p:nvPicPr>
          <p:cNvPr id="16" name="Содержимое 15" descr="20130224_17393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17" name="Содержимое 16" descr="20130224_175047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8" name="~PP1318.WAV">
            <a:hlinkClick r:id="" action="ppaction://media"/>
          </p:cNvPr>
          <p:cNvPicPr>
            <a:picLocks noRot="1" noChangeAspect="1"/>
          </p:cNvPicPr>
          <p:nvPr>
            <a:wavAudioFile r:embed="rId1" name="~PP1318.WAV"/>
          </p:nvPr>
        </p:nvPicPr>
        <p:blipFill>
          <a:blip r:embed="rId6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970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контуром и </a:t>
            </a:r>
            <a:r>
              <a:rPr lang="ru-RU" dirty="0" smtClean="0"/>
              <a:t>полубусинами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3970784" cy="1008112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Теперь пришло время дорисовать все мелкие детали. Для этого можно использовать тонкую кисть и акриловые краски. Но в данном случае я использую </a:t>
            </a:r>
            <a:r>
              <a:rPr lang="ru-RU" sz="1400" dirty="0" smtClean="0">
                <a:solidFill>
                  <a:schemeClr val="tx1"/>
                </a:solidFill>
              </a:rPr>
              <a:t>контур. Мне </a:t>
            </a:r>
            <a:r>
              <a:rPr lang="ru-RU" sz="1400" dirty="0" smtClean="0">
                <a:solidFill>
                  <a:schemeClr val="tx1"/>
                </a:solidFill>
              </a:rPr>
              <a:t>нравится, что контур</a:t>
            </a:r>
          </a:p>
        </p:txBody>
      </p:sp>
      <p:pic>
        <p:nvPicPr>
          <p:cNvPr id="10" name="Содержимое 9" descr="20130224_18361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9552" y="2636912"/>
            <a:ext cx="3960440" cy="2958133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788024" y="1340768"/>
            <a:ext cx="3898776" cy="108012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придает рисунку некоторый объем. Когда контур немного подсохнет, можно приклеить </a:t>
            </a:r>
            <a:r>
              <a:rPr lang="ru-RU" sz="1400" dirty="0" smtClean="0">
                <a:solidFill>
                  <a:schemeClr val="tx1"/>
                </a:solidFill>
              </a:rPr>
              <a:t>полубусины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 smtClean="0">
                <a:solidFill>
                  <a:schemeClr val="tx1"/>
                </a:solidFill>
              </a:rPr>
              <a:t>Полубусины</a:t>
            </a:r>
            <a:r>
              <a:rPr lang="ru-RU" sz="1400" dirty="0" smtClean="0">
                <a:solidFill>
                  <a:schemeClr val="tx1"/>
                </a:solidFill>
              </a:rPr>
              <a:t> подобраны в той же цветовой гамме, что и рисунок.  </a:t>
            </a:r>
          </a:p>
        </p:txBody>
      </p:sp>
      <p:pic>
        <p:nvPicPr>
          <p:cNvPr id="13" name="Содержимое 12" descr="20130224_200616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4008" y="2634853"/>
            <a:ext cx="4042792" cy="3031331"/>
          </a:xfrm>
        </p:spPr>
      </p:pic>
      <p:pic>
        <p:nvPicPr>
          <p:cNvPr id="12" name="~PP245.WAV">
            <a:hlinkClick r:id="" action="ppaction://media"/>
          </p:cNvPr>
          <p:cNvPicPr>
            <a:picLocks noRot="1" noChangeAspect="1"/>
          </p:cNvPicPr>
          <p:nvPr>
            <a:wavAudioFile r:embed="rId1" name="~PP245.WAV"/>
          </p:nvPr>
        </p:nvPicPr>
        <p:blipFill>
          <a:blip r:embed="rId6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620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Покрытие лаком.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Когда </a:t>
            </a:r>
            <a:r>
              <a:rPr lang="ru-RU" dirty="0" smtClean="0">
                <a:solidFill>
                  <a:schemeClr val="tx1"/>
                </a:solidFill>
              </a:rPr>
              <a:t>все приклеено и дорисовано, вазу </a:t>
            </a:r>
            <a:r>
              <a:rPr lang="ru-RU" dirty="0" smtClean="0">
                <a:solidFill>
                  <a:schemeClr val="tx1"/>
                </a:solidFill>
              </a:rPr>
              <a:t>надо покрыть </a:t>
            </a:r>
            <a:r>
              <a:rPr lang="ru-RU" dirty="0" smtClean="0">
                <a:solidFill>
                  <a:schemeClr val="tx1"/>
                </a:solidFill>
              </a:rPr>
              <a:t>лаком, чтобы защитить ее от механических повреждений и влажности.  Нанести надо не менее двух слоев лака. Тогда </a:t>
            </a:r>
            <a:r>
              <a:rPr lang="ru-RU" dirty="0" smtClean="0">
                <a:solidFill>
                  <a:schemeClr val="tx1"/>
                </a:solidFill>
              </a:rPr>
              <a:t>ваза </a:t>
            </a:r>
            <a:r>
              <a:rPr lang="ru-RU" dirty="0" smtClean="0">
                <a:solidFill>
                  <a:schemeClr val="tx1"/>
                </a:solidFill>
              </a:rPr>
              <a:t>будет </a:t>
            </a:r>
            <a:r>
              <a:rPr lang="ru-RU" dirty="0" smtClean="0">
                <a:solidFill>
                  <a:schemeClr val="tx1"/>
                </a:solidFill>
              </a:rPr>
              <a:t>радовать нас долго. </a:t>
            </a:r>
            <a:r>
              <a:rPr lang="ru-RU" dirty="0" smtClean="0">
                <a:solidFill>
                  <a:srgbClr val="FF0000"/>
                </a:solidFill>
              </a:rPr>
              <a:t>Совет: </a:t>
            </a:r>
            <a:r>
              <a:rPr lang="ru-RU" dirty="0" smtClean="0">
                <a:solidFill>
                  <a:schemeClr val="tx1"/>
                </a:solidFill>
              </a:rPr>
              <a:t>для ускорения сушки опять используем фен. </a:t>
            </a:r>
          </a:p>
          <a:p>
            <a:pPr algn="just"/>
            <a:endParaRPr lang="ru-RU" dirty="0"/>
          </a:p>
        </p:txBody>
      </p:sp>
      <p:pic>
        <p:nvPicPr>
          <p:cNvPr id="11" name="Рисунок 10" descr="20130224_202824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/>
      </p:pic>
      <p:pic>
        <p:nvPicPr>
          <p:cNvPr id="10" name="~PP3692.WAV">
            <a:hlinkClick r:id="" action="ppaction://media"/>
          </p:cNvPr>
          <p:cNvPicPr>
            <a:picLocks noRot="1" noChangeAspect="1"/>
          </p:cNvPicPr>
          <p:nvPr>
            <a:wavAudioFile r:embed="rId1" name="~PP3692.WAV"/>
          </p:nvPr>
        </p:nvPicPr>
        <p:blipFill>
          <a:blip r:embed="rId5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691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TP102669678_template(2)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nting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506D75-8B5A-4F6B-8116-D8C9F8D076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TP102669678_template(2)</Template>
  <TotalTime>0</TotalTime>
  <Words>401</Words>
  <Application>Microsoft Office PowerPoint</Application>
  <PresentationFormat>Экран (4:3)</PresentationFormat>
  <Paragraphs>24</Paragraphs>
  <Slides>10</Slides>
  <Notes>1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TP102669678_template(2)</vt:lpstr>
      <vt:lpstr>Подарок для мамы</vt:lpstr>
      <vt:lpstr>Для работы понадобится:</vt:lpstr>
      <vt:lpstr>Идея</vt:lpstr>
      <vt:lpstr>Предварительная работа.</vt:lpstr>
      <vt:lpstr>Приклеивание рисовой бумаги</vt:lpstr>
      <vt:lpstr>Вырезание узора</vt:lpstr>
      <vt:lpstr>Приклеивание узора</vt:lpstr>
      <vt:lpstr>Работа с контуром и полубусинами.</vt:lpstr>
      <vt:lpstr>Покрытие лаком.</vt:lpstr>
      <vt:lpstr>Вот что у меня получилось.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2013-03-17T08:29:21Z</dcterms:created>
  <dcterms:modified xsi:type="dcterms:W3CDTF">2013-03-17T14:20:47Z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TC026696799991</vt:lpwstr>
  </property>
</Properties>
</file>