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55" autoAdjust="0"/>
    <p:restoredTop sz="94717" autoAdjust="0"/>
  </p:normalViewPr>
  <p:slideViewPr>
    <p:cSldViewPr>
      <p:cViewPr varScale="1">
        <p:scale>
          <a:sx n="88" d="100"/>
          <a:sy n="88" d="100"/>
        </p:scale>
        <p:origin x="-96" y="-4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5FF3D-5EA4-4D60-8FB1-269C21B2A290}" type="datetimeFigureOut">
              <a:rPr lang="ru-RU" smtClean="0"/>
              <a:t>24.03.2013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A4F25C-9172-41E2-95CE-B204D100E2E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4F25C-9172-41E2-95CE-B204D100E2E2}" type="slidenum">
              <a:rPr lang="ru-RU" smtClean="0"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56DE0-3A0A-4D5D-8AB8-CE9093702036}" type="datetimeFigureOut">
              <a:rPr lang="ru-RU" smtClean="0"/>
              <a:t>24.03.2013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F298-9213-479E-AFC6-7F78F5011E77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56DE0-3A0A-4D5D-8AB8-CE9093702036}" type="datetimeFigureOut">
              <a:rPr lang="ru-RU" smtClean="0"/>
              <a:t>24.03.2013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F298-9213-479E-AFC6-7F78F5011E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56DE0-3A0A-4D5D-8AB8-CE9093702036}" type="datetimeFigureOut">
              <a:rPr lang="ru-RU" smtClean="0"/>
              <a:t>24.03.2013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F298-9213-479E-AFC6-7F78F5011E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56DE0-3A0A-4D5D-8AB8-CE9093702036}" type="datetimeFigureOut">
              <a:rPr lang="ru-RU" smtClean="0"/>
              <a:t>24.03.2013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F298-9213-479E-AFC6-7F78F5011E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56DE0-3A0A-4D5D-8AB8-CE9093702036}" type="datetimeFigureOut">
              <a:rPr lang="ru-RU" smtClean="0"/>
              <a:t>24.03.2013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F298-9213-479E-AFC6-7F78F5011E77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56DE0-3A0A-4D5D-8AB8-CE9093702036}" type="datetimeFigureOut">
              <a:rPr lang="ru-RU" smtClean="0"/>
              <a:t>24.03.2013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F298-9213-479E-AFC6-7F78F5011E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56DE0-3A0A-4D5D-8AB8-CE9093702036}" type="datetimeFigureOut">
              <a:rPr lang="ru-RU" smtClean="0"/>
              <a:t>24.03.2013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F298-9213-479E-AFC6-7F78F5011E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56DE0-3A0A-4D5D-8AB8-CE9093702036}" type="datetimeFigureOut">
              <a:rPr lang="ru-RU" smtClean="0"/>
              <a:t>24.03.2013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F298-9213-479E-AFC6-7F78F5011E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56DE0-3A0A-4D5D-8AB8-CE9093702036}" type="datetimeFigureOut">
              <a:rPr lang="ru-RU" smtClean="0"/>
              <a:t>24.03.2013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F298-9213-479E-AFC6-7F78F5011E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56DE0-3A0A-4D5D-8AB8-CE9093702036}" type="datetimeFigureOut">
              <a:rPr lang="ru-RU" smtClean="0"/>
              <a:t>24.03.2013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F298-9213-479E-AFC6-7F78F5011E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56DE0-3A0A-4D5D-8AB8-CE9093702036}" type="datetimeFigureOut">
              <a:rPr lang="ru-RU" smtClean="0"/>
              <a:t>24.03.2013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9D3F298-9213-479E-AFC6-7F78F5011E77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5E56DE0-3A0A-4D5D-8AB8-CE9093702036}" type="datetimeFigureOut">
              <a:rPr lang="ru-RU" smtClean="0"/>
              <a:t>24.03.2013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9D3F298-9213-479E-AFC6-7F78F5011E77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advClick="0" advTm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Users\&#1047;&#1072;&#1103;&#1094;\Desktop\&#1087;&#1088;&#1077;&#1079;&#1077;&#1085;&#1090;&#1072;&#1094;&#1080;&#1103;\&#1053;&#1077;&#1087;&#1086;&#1089;&#1077;&#1076;&#1099;%20-%20&#1052;&#1072;&#1084;&#1072;%20&#1087;&#1077;&#1088;&#1074;&#1086;&#1077;%20&#1089;&#1083;&#1086;&#1074;&#1086;,%20&#1075;&#1083;&#1072;&#1074;&#1085;&#1086;&#1077;%20&#1089;&#1083;&#1086;&#1074;&#1086;%20&#1074;%20&#1082;&#1072;&#1078;&#1076;&#1086;&#1081;%20&#1089;&#1091;&#1076;&#1100;&#1073;&#1077;...%20(mp3ostrov.com)-1.mp3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Заяц\Desktop\а\фон\5067927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57173"/>
            <a:ext cx="9144000" cy="691517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571604" y="1285860"/>
            <a:ext cx="614366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i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Ароматное панно для любимой мамочки</a:t>
            </a:r>
            <a:endParaRPr lang="ru-RU" sz="4400" b="1" i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72066" y="5143512"/>
            <a:ext cx="2643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err="1" smtClean="0">
                <a:solidFill>
                  <a:schemeClr val="bg1"/>
                </a:solidFill>
              </a:rPr>
              <a:t>Норина</a:t>
            </a:r>
            <a:r>
              <a:rPr lang="ru-RU" sz="2000" b="1" i="1" dirty="0" smtClean="0">
                <a:solidFill>
                  <a:schemeClr val="bg1"/>
                </a:solidFill>
              </a:rPr>
              <a:t> Анастасия 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42976" y="3643314"/>
            <a:ext cx="7072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Выставка «Я рисую маму»</a:t>
            </a:r>
            <a:endParaRPr lang="ru-RU" sz="44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Непоседы - Мама первое слово, главное слово в каждой судьбе... (mp3ostrov.com)-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tretch>
            <a:fillRect/>
          </a:stretch>
        </p:blipFill>
        <p:spPr>
          <a:xfrm>
            <a:off x="428596" y="6215082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66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5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5" name="Picture 3" descr="C:\Users\Заяц\Desktop\а\фон\f2fab9c843b7a3a03a5c2b997b2963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736" y="-19164"/>
            <a:ext cx="9167736" cy="687716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7158" y="1285860"/>
            <a:ext cx="8358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Какой подарок без открытки?!</a:t>
            </a:r>
            <a:endParaRPr lang="ru-RU" sz="4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96" y="3286124"/>
            <a:ext cx="76438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/>
              <a:t>Для изготовления открытки мне понадобилось: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dirty="0" smtClean="0"/>
              <a:t>Лист бумаги для </a:t>
            </a:r>
            <a:r>
              <a:rPr lang="ru-RU" sz="2400" dirty="0" err="1" smtClean="0"/>
              <a:t>скраббукинга</a:t>
            </a:r>
            <a:r>
              <a:rPr lang="ru-RU" sz="2400" dirty="0" smtClean="0"/>
              <a:t> </a:t>
            </a:r>
            <a:r>
              <a:rPr lang="ru-RU" sz="2400" dirty="0" err="1" smtClean="0"/>
              <a:t>нежно-голубого</a:t>
            </a:r>
            <a:r>
              <a:rPr lang="ru-RU" sz="2400" dirty="0" smtClean="0"/>
              <a:t> цвета;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dirty="0" smtClean="0"/>
              <a:t>Белая, зеленая бумага;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dirty="0" smtClean="0"/>
              <a:t>Золотистые </a:t>
            </a:r>
            <a:r>
              <a:rPr lang="ru-RU" sz="2400" dirty="0" err="1" smtClean="0"/>
              <a:t>пайетки</a:t>
            </a:r>
            <a:r>
              <a:rPr lang="ru-RU" sz="2400" dirty="0" smtClean="0"/>
              <a:t>;</a:t>
            </a:r>
          </a:p>
        </p:txBody>
      </p:sp>
    </p:spTree>
  </p:cSld>
  <p:clrMapOvr>
    <a:masterClrMapping/>
  </p:clrMapOvr>
  <p:transition advClick="0" advTm="68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9" name="Picture 3" descr="C:\Users\Заяц\Desktop\а\фон\SHablon-fon-dlya-prezentatsii-na-8-mart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4580" name="Picture 4" descr="C:\Users\Заяц\Desktop\а\IMG_34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90842" y="1337862"/>
            <a:ext cx="5559552" cy="416966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214942" y="1643050"/>
            <a:ext cx="32861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Вот какая открытка для мамы получилась у меня!</a:t>
            </a:r>
            <a:endParaRPr lang="ru-RU" sz="2800" b="1" i="1" dirty="0"/>
          </a:p>
        </p:txBody>
      </p:sp>
    </p:spTree>
  </p:cSld>
  <p:clrMapOvr>
    <a:masterClrMapping/>
  </p:clrMapOvr>
  <p:transition advClick="0" advTm="4072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Заяц\Desktop\а\фон\0_555d0_b1c6651f_XXL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25035" cy="7143776"/>
          </a:xfrm>
          <a:prstGeom prst="rect">
            <a:avLst/>
          </a:prstGeom>
          <a:noFill/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071770" y="2428868"/>
            <a:ext cx="607223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Я портрет рисую мамы </a:t>
            </a:r>
            <a:b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Акварелью на листе. </a:t>
            </a:r>
            <a:b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И пускай портрет без рамы, </a:t>
            </a:r>
            <a:b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И пускай не на холсте. </a:t>
            </a:r>
            <a:b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Удалось не всё в портрете, </a:t>
            </a:r>
            <a:b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Но для мамы дорогой </a:t>
            </a:r>
            <a:b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Я старалась. Ведь на свете </a:t>
            </a:r>
            <a:b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Лучше мамы нет другой!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2976" y="357166"/>
            <a:ext cx="75724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Я очень люблю рисовать. Каждый год, я рисую портрет мой любимой мамочки. В этом году для мамы я устроила выставку </a:t>
            </a:r>
            <a:r>
              <a:rPr lang="ru-RU" sz="2400" dirty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Я рисую маму</a:t>
            </a:r>
            <a:r>
              <a:rPr lang="ru-RU" sz="2400" dirty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…»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 advClick="0" advTm="113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5" name="Picture 5" descr="C:\Users\Заяц\Desktop\а\фон\1234991708_31_beauty_natu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908" y="-357214"/>
            <a:ext cx="9665637" cy="721521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357290" y="-214338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рисую маму…</a:t>
            </a:r>
            <a:endParaRPr lang="ru-RU" sz="7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6" name="Picture 6" descr="C:\Users\Заяц\Desktop\а\SAM_3781.JPG"/>
          <p:cNvPicPr>
            <a:picLocks noChangeAspect="1" noChangeArrowheads="1"/>
          </p:cNvPicPr>
          <p:nvPr/>
        </p:nvPicPr>
        <p:blipFill>
          <a:blip r:embed="rId3" cstate="print"/>
          <a:srcRect l="4883" t="-6510" r="-2539"/>
          <a:stretch>
            <a:fillRect/>
          </a:stretch>
        </p:blipFill>
        <p:spPr bwMode="auto">
          <a:xfrm>
            <a:off x="1571604" y="857232"/>
            <a:ext cx="6317986" cy="538925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758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Заяц\Desktop\а\SAM_37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928926" y="142852"/>
            <a:ext cx="3357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 лет</a:t>
            </a:r>
            <a:endParaRPr lang="ru-RU" sz="7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4009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57224" y="4572008"/>
            <a:ext cx="2500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chemeClr val="accent1"/>
                </a:solidFill>
              </a:rPr>
              <a:t>6 лет</a:t>
            </a:r>
            <a:endParaRPr lang="ru-RU" sz="7200" b="1" dirty="0">
              <a:solidFill>
                <a:schemeClr val="accent1"/>
              </a:solidFill>
            </a:endParaRPr>
          </a:p>
        </p:txBody>
      </p:sp>
      <p:pic>
        <p:nvPicPr>
          <p:cNvPr id="28676" name="Picture 4" descr="C:\Users\Заяц\Desktop\а\фон\4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Picture 2" descr="C:\Users\Заяц\Desktop\а\SAM_37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0"/>
            <a:ext cx="4857752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071538" y="2857496"/>
            <a:ext cx="3000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C00000"/>
                </a:solidFill>
              </a:rPr>
              <a:t>6 лет</a:t>
            </a:r>
            <a:endParaRPr lang="ru-RU" sz="7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Click="0" advTm="57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Заяц\Desktop\а\фон\1304914504_1304893390_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228313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643570" y="642918"/>
            <a:ext cx="3143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C00000"/>
                </a:solidFill>
              </a:rPr>
              <a:t>5 лет</a:t>
            </a:r>
            <a:endParaRPr lang="ru-RU" sz="7200" dirty="0">
              <a:solidFill>
                <a:srgbClr val="C00000"/>
              </a:solidFill>
            </a:endParaRPr>
          </a:p>
        </p:txBody>
      </p:sp>
      <p:pic>
        <p:nvPicPr>
          <p:cNvPr id="29699" name="Picture 3" descr="C:\Users\Заяц\Desktop\а\SAM_37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071678"/>
            <a:ext cx="5357850" cy="438912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5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Заяц\Desktop\а\фон\018795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9144001" cy="6862290"/>
          </a:xfrm>
          <a:prstGeom prst="rect">
            <a:avLst/>
          </a:prstGeom>
          <a:noFill/>
        </p:spPr>
      </p:pic>
      <p:pic>
        <p:nvPicPr>
          <p:cNvPr id="30723" name="Picture 3" descr="C:\Users\Заяц\Desktop\а\SAM_3775.JPG"/>
          <p:cNvPicPr>
            <a:picLocks noChangeAspect="1" noChangeArrowheads="1"/>
          </p:cNvPicPr>
          <p:nvPr/>
        </p:nvPicPr>
        <p:blipFill>
          <a:blip r:embed="rId4" cstate="print"/>
          <a:srcRect l="9766" t="1628" r="16992"/>
          <a:stretch>
            <a:fillRect/>
          </a:stretch>
        </p:blipFill>
        <p:spPr bwMode="auto">
          <a:xfrm>
            <a:off x="1357290" y="1071546"/>
            <a:ext cx="4286280" cy="431768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643570" y="1714488"/>
            <a:ext cx="3500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года</a:t>
            </a:r>
            <a:endParaRPr lang="ru-RU" sz="7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5351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Заяц\Desktop\а\фон\fon-skachat-dlya-prezentacii-detskij-sa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pic>
        <p:nvPicPr>
          <p:cNvPr id="31747" name="Picture 3" descr="C:\Users\Заяц\Desktop\а\SAM_37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071678"/>
            <a:ext cx="5852160" cy="438912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143636" y="3500438"/>
            <a:ext cx="3500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года</a:t>
            </a:r>
            <a:endParaRPr lang="ru-RU" sz="7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53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Заяц\Desktop\а\фон\skachat-krasivyj-fon-dlya-prezentaci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62708" y="0"/>
            <a:ext cx="9306708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71736" y="2786058"/>
            <a:ext cx="3500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года</a:t>
            </a:r>
            <a:endParaRPr lang="ru-RU" sz="7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771" name="Picture 3" descr="C:\Users\Заяц\Desktop\а\SAM_37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1714488"/>
            <a:ext cx="5357850" cy="401838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81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Picture 3" descr="C:\Users\Заяц\Desktop\а\IMG_34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76221" y="2452681"/>
            <a:ext cx="4762533" cy="3571900"/>
          </a:xfrm>
          <a:prstGeom prst="rect">
            <a:avLst/>
          </a:prstGeom>
          <a:noFill/>
        </p:spPr>
      </p:pic>
      <p:pic>
        <p:nvPicPr>
          <p:cNvPr id="2050" name="Picture 2" descr="C:\Users\Заяц\Desktop\а\фон\Новый рисунок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84" y="0"/>
            <a:ext cx="9429784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58" y="285728"/>
            <a:ext cx="5357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Каждый год на 8 Марта я делаю подарки для мамы. В этом году я сделала ей Ароматное панно.</a:t>
            </a:r>
            <a:endParaRPr lang="ru-RU" sz="2400" b="1" i="1" dirty="0"/>
          </a:p>
        </p:txBody>
      </p:sp>
      <p:pic>
        <p:nvPicPr>
          <p:cNvPr id="2053" name="Picture 5" descr="C:\Users\Заяц\Desktop\а\IMG_34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54816" y="2202648"/>
            <a:ext cx="5048285" cy="378621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3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3795" name="Picture 3" descr="C:\Users\Заяц\Desktop\а\фон\0_555d0_b1c6651f_XXL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</p:spPr>
      </p:pic>
      <p:pic>
        <p:nvPicPr>
          <p:cNvPr id="33796" name="Picture 4" descr="C:\Users\Заяц\Desktop\а\IMG_25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5" y="683456"/>
            <a:ext cx="4714876" cy="617454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0034" y="1071546"/>
            <a:ext cx="37147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Я рисую на асфальте</a:t>
            </a:r>
          </a:p>
          <a:p>
            <a:r>
              <a:rPr lang="ru-RU" sz="2000" dirty="0">
                <a:solidFill>
                  <a:schemeClr val="bg1"/>
                </a:solidFill>
              </a:rPr>
              <a:t>Разноцветными мелками</a:t>
            </a:r>
          </a:p>
          <a:p>
            <a:r>
              <a:rPr lang="ru-RU" sz="2000" dirty="0">
                <a:solidFill>
                  <a:schemeClr val="bg1"/>
                </a:solidFill>
              </a:rPr>
              <a:t>В белоснежном нежном </a:t>
            </a:r>
            <a:r>
              <a:rPr lang="ru-RU" sz="2000" dirty="0" smtClean="0">
                <a:solidFill>
                  <a:schemeClr val="bg1"/>
                </a:solidFill>
              </a:rPr>
              <a:t>платье</a:t>
            </a:r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Маму с синими цветами</a:t>
            </a:r>
          </a:p>
          <a:p>
            <a:r>
              <a:rPr lang="ru-RU" sz="2000" dirty="0">
                <a:solidFill>
                  <a:schemeClr val="bg1"/>
                </a:solidFill>
              </a:rPr>
              <a:t>Напишу пониже "Мама"</a:t>
            </a:r>
          </a:p>
          <a:p>
            <a:r>
              <a:rPr lang="ru-RU" sz="2000" dirty="0">
                <a:solidFill>
                  <a:schemeClr val="bg1"/>
                </a:solidFill>
              </a:rPr>
              <a:t>Пусть неровно, даже криво,</a:t>
            </a:r>
          </a:p>
          <a:p>
            <a:r>
              <a:rPr lang="ru-RU" sz="2000" dirty="0">
                <a:solidFill>
                  <a:schemeClr val="bg1"/>
                </a:solidFill>
              </a:rPr>
              <a:t>Для нее, для самой-самой,</a:t>
            </a:r>
          </a:p>
          <a:p>
            <a:r>
              <a:rPr lang="ru-RU" sz="2000" dirty="0">
                <a:solidFill>
                  <a:schemeClr val="bg1"/>
                </a:solidFill>
              </a:rPr>
              <a:t>Самой милой и красивой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29124" y="5657671"/>
            <a:ext cx="3500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год</a:t>
            </a:r>
            <a:endParaRPr lang="ru-RU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24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Заяц\Desktop\а\фон\1330095116_uha2hqgqxrc5fv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7969" y="0"/>
            <a:ext cx="9181969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19122613">
            <a:off x="1067294" y="2967335"/>
            <a:ext cx="70094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С 8 Марта, мамочка!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100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Заяц\Desktop\а\фон\360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28728" y="571480"/>
            <a:ext cx="414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357818" y="1142984"/>
            <a:ext cx="357190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u="sng" dirty="0" smtClean="0"/>
              <a:t>Для работы мне потребовалось: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b="1" dirty="0"/>
              <a:t>плотный картон (чем плотнее, тем лучше);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b="1" dirty="0"/>
              <a:t>ножницы;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b="1" dirty="0"/>
              <a:t>клей ПВА;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b="1" dirty="0" smtClean="0"/>
              <a:t>карандаш</a:t>
            </a:r>
            <a:r>
              <a:rPr lang="ru-RU" b="1" dirty="0"/>
              <a:t>, красивая ручка, пастель;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b="1" dirty="0"/>
              <a:t>кофейные зёрна;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b="1" dirty="0"/>
              <a:t>яркая плотная бумага </a:t>
            </a:r>
            <a:r>
              <a:rPr lang="ru-RU" b="1" dirty="0" smtClean="0"/>
              <a:t>бордового цвета</a:t>
            </a:r>
            <a:r>
              <a:rPr lang="ru-RU" b="1" dirty="0"/>
              <a:t>;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b="1" dirty="0"/>
              <a:t>фигурные ножницы.</a:t>
            </a:r>
          </a:p>
          <a:p>
            <a:endParaRPr lang="ru-RU" dirty="0" smtClean="0"/>
          </a:p>
        </p:txBody>
      </p:sp>
      <p:pic>
        <p:nvPicPr>
          <p:cNvPr id="4099" name="Picture 3" descr="C:\Users\Заяц\Desktop\а\SAM_3785.JPG"/>
          <p:cNvPicPr>
            <a:picLocks noChangeAspect="1" noChangeArrowheads="1"/>
          </p:cNvPicPr>
          <p:nvPr/>
        </p:nvPicPr>
        <p:blipFill>
          <a:blip r:embed="rId3" cstate="print"/>
          <a:srcRect l="8545" t="4883" r="12110" b="12109"/>
          <a:stretch>
            <a:fillRect/>
          </a:stretch>
        </p:blipFill>
        <p:spPr bwMode="auto">
          <a:xfrm>
            <a:off x="0" y="0"/>
            <a:ext cx="4929222" cy="386758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876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Заяц\Desktop\а\фон\1265055837_CDE5E6EDEE2DF0EEE7EEE2FBE520F0EEE7FB2030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30845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857752" y="3500438"/>
            <a:ext cx="37862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Изготовление рамки для панно:</a:t>
            </a:r>
            <a:endParaRPr lang="ru-RU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ru-RU" sz="2000" dirty="0" smtClean="0"/>
              <a:t>Вырезаем рамку больше </a:t>
            </a:r>
            <a:r>
              <a:rPr lang="ru-RU" sz="2000" dirty="0"/>
              <a:t>самого </a:t>
            </a:r>
            <a:r>
              <a:rPr lang="ru-RU" sz="2000" dirty="0" smtClean="0"/>
              <a:t>панно </a:t>
            </a:r>
            <a:r>
              <a:rPr lang="ru-RU" sz="2000" dirty="0"/>
              <a:t>на 3 см. (для каждой стороны). </a:t>
            </a:r>
          </a:p>
          <a:p>
            <a:pPr lvl="0"/>
            <a:r>
              <a:rPr lang="ru-RU" sz="2000" dirty="0"/>
              <a:t>Размечаем окошко рамки для панно и вырезаем его.</a:t>
            </a:r>
          </a:p>
          <a:p>
            <a:endParaRPr lang="ru-RU" dirty="0"/>
          </a:p>
        </p:txBody>
      </p:sp>
      <p:pic>
        <p:nvPicPr>
          <p:cNvPr id="7" name="Picture 3" descr="C:\Users\Заяц\Desktop\а\SAM_37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714356"/>
            <a:ext cx="4389120" cy="585216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474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 descr="C:\Users\Заяц\Desktop\а\фон\Bankoboev.Ru_nezhnost_roz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2844" y="2214554"/>
            <a:ext cx="442915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b="1" i="1" dirty="0"/>
              <a:t>Приклеиваем кофейные зёрна на заготовку рамки. Можно клеить в хаотичном порядке, можно строгими рядами.</a:t>
            </a:r>
          </a:p>
          <a:p>
            <a:endParaRPr lang="ru-RU" dirty="0"/>
          </a:p>
        </p:txBody>
      </p:sp>
      <p:pic>
        <p:nvPicPr>
          <p:cNvPr id="6148" name="Picture 4" descr="C:\Users\Заяц\Desktop\а\SAM_38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57166"/>
            <a:ext cx="4389120" cy="585216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4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Заяц\Desktop\а\фон\333718_rozy_rozovye_nezhno_1920x1080_(www.GdeFon.ru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929190" y="1428736"/>
            <a:ext cx="364333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i="1" dirty="0"/>
              <a:t>Вырезаем основу для панно нужного размера. Немного больше, чем внутреннее окошечко рамки.</a:t>
            </a:r>
          </a:p>
          <a:p>
            <a:pPr lvl="0"/>
            <a:r>
              <a:rPr lang="ru-RU" sz="2000" b="1" i="1" dirty="0"/>
              <a:t>Золотистой ручкой пишем в хаотичном порядке ласковые слова, какие вы бы хотели сказать вашей мамочке.</a:t>
            </a:r>
          </a:p>
          <a:p>
            <a:pPr lvl="0"/>
            <a:r>
              <a:rPr lang="ru-RU" sz="2000" b="1" i="1" dirty="0"/>
              <a:t> Прямо по надписям пастелью нежно-жёлтого или кремового цвета закрашиваем фон. </a:t>
            </a:r>
          </a:p>
          <a:p>
            <a:endParaRPr lang="ru-RU" dirty="0"/>
          </a:p>
        </p:txBody>
      </p:sp>
      <p:pic>
        <p:nvPicPr>
          <p:cNvPr id="7171" name="Picture 3" descr="C:\Users\Заяц\Desktop\а\IMG024.jpg"/>
          <p:cNvPicPr>
            <a:picLocks noChangeAspect="1" noChangeArrowheads="1"/>
          </p:cNvPicPr>
          <p:nvPr/>
        </p:nvPicPr>
        <p:blipFill>
          <a:blip r:embed="rId3" cstate="print"/>
          <a:srcRect l="5859" t="1099" r="-88966" b="-32936"/>
          <a:stretch>
            <a:fillRect/>
          </a:stretch>
        </p:blipFill>
        <p:spPr bwMode="auto">
          <a:xfrm>
            <a:off x="500034" y="1214422"/>
            <a:ext cx="7143810" cy="685805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874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Заяц\Desktop\а\фон\42333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72066" y="1714488"/>
            <a:ext cx="364333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Теперь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наносим 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клей и соединяем основу с рамкой. Ароматная рамка готова! </a:t>
            </a:r>
          </a:p>
          <a:p>
            <a:endParaRPr lang="ru-RU" dirty="0"/>
          </a:p>
        </p:txBody>
      </p:sp>
      <p:pic>
        <p:nvPicPr>
          <p:cNvPr id="8195" name="Picture 3" descr="C:\Users\Заяц\Desktop\а\SAM_3805.JPG"/>
          <p:cNvPicPr>
            <a:picLocks noChangeAspect="1" noChangeArrowheads="1"/>
          </p:cNvPicPr>
          <p:nvPr/>
        </p:nvPicPr>
        <p:blipFill>
          <a:blip r:embed="rId3" cstate="print"/>
          <a:srcRect t="4883" r="3971" b="9667"/>
          <a:stretch>
            <a:fillRect/>
          </a:stretch>
        </p:blipFill>
        <p:spPr bwMode="auto">
          <a:xfrm>
            <a:off x="500034" y="857232"/>
            <a:ext cx="4214842" cy="500066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647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Заяц\Desktop\а\фон\rozy_butony_nezhnye_fon_27778_1920x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2928926" y="500042"/>
            <a:ext cx="571504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Начинаем делать розы. 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Рисуем спираль на обратной стороне бумаги. Фигурными ножницами разрезаем бумагу по нарисованной спирали. Оттеняем края краской более тёмного цвета. Начиная с внешнего края спирали скручиваем бумагу лицевой стороной внутрь бутона. В конце отгибаем бумажный кружок, который получился в серединке при вырезании спирали. Это будет основание цветка. Капнем на кружок клей и приклеиваем цветок к основанию. Розочка готова!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0" name="Picture 4" descr="C:\Users\Заяц\Desktop\а\SAM_38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500042"/>
            <a:ext cx="4389120" cy="585216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6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0" presetClass="exit" presetSubtype="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  <p:bldP spid="921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Заяц\Desktop\а\фон\Новый рисунок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7590" y="0"/>
            <a:ext cx="9611590" cy="6858000"/>
          </a:xfrm>
          <a:prstGeom prst="rect">
            <a:avLst/>
          </a:prstGeom>
          <a:noFill/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5929330"/>
            <a:ext cx="778674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Приклеиваем розы на панно в форме сердечка! Ароматное панно для любимой мамочки готово!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2" name="Picture 4" descr="C:\Users\Заяц\Desktop\а\IMG_3484.JPG"/>
          <p:cNvPicPr>
            <a:picLocks noChangeAspect="1" noChangeArrowheads="1"/>
          </p:cNvPicPr>
          <p:nvPr/>
        </p:nvPicPr>
        <p:blipFill>
          <a:blip r:embed="rId3" cstate="print"/>
          <a:srcRect l="7360" t="1877" r="10402" b="2179"/>
          <a:stretch>
            <a:fillRect/>
          </a:stretch>
        </p:blipFill>
        <p:spPr bwMode="auto">
          <a:xfrm rot="5400000">
            <a:off x="-520507" y="163261"/>
            <a:ext cx="6041578" cy="528638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46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279</TotalTime>
  <Words>388</Words>
  <Application>Microsoft Office PowerPoint</Application>
  <PresentationFormat>Экран (4:3)</PresentationFormat>
  <Paragraphs>50</Paragraphs>
  <Slides>21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Хата.ru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Валья</dc:creator>
  <cp:lastModifiedBy>Валья</cp:lastModifiedBy>
  <cp:revision>28</cp:revision>
  <dcterms:created xsi:type="dcterms:W3CDTF">2013-03-24T10:35:51Z</dcterms:created>
  <dcterms:modified xsi:type="dcterms:W3CDTF">2013-03-24T15:15:14Z</dcterms:modified>
</cp:coreProperties>
</file>