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61" r:id="rId8"/>
    <p:sldId id="262" r:id="rId9"/>
    <p:sldId id="264" r:id="rId10"/>
    <p:sldId id="263" r:id="rId11"/>
    <p:sldId id="271" r:id="rId12"/>
    <p:sldId id="265" r:id="rId13"/>
    <p:sldId id="266" r:id="rId14"/>
    <p:sldId id="267" r:id="rId15"/>
    <p:sldId id="270" r:id="rId16"/>
    <p:sldId id="273" r:id="rId17"/>
    <p:sldId id="268" r:id="rId18"/>
    <p:sldId id="269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Радуга\Radu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39316" y="5373216"/>
            <a:ext cx="4032448" cy="720080"/>
          </a:xfrm>
        </p:spPr>
        <p:txBody>
          <a:bodyPr>
            <a:normAutofit/>
          </a:bodyPr>
          <a:lstStyle>
            <a:lvl1pPr>
              <a:defRPr sz="3600" b="1" i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9734" y="6260641"/>
            <a:ext cx="4968552" cy="6004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Радуга\RadugaSl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4288"/>
            <a:ext cx="914400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2051050" y="274638"/>
            <a:ext cx="663575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2051050" y="1412875"/>
            <a:ext cx="6635750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0" y="6488113"/>
            <a:ext cx="18240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smtClean="0">
                <a:solidFill>
                  <a:srgbClr val="4F6228"/>
                </a:solidFill>
                <a:latin typeface="Ariston" pitchFamily="66" charset="0"/>
                <a:cs typeface="+mn-cs"/>
              </a:rPr>
              <a:t>ProPowerPoint.Ru</a:t>
            </a:r>
            <a:endParaRPr lang="ru-RU" sz="1600" smtClean="0">
              <a:solidFill>
                <a:srgbClr val="4F6228"/>
              </a:solidFill>
              <a:latin typeface="Ariston" pitchFamily="66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3672408" cy="935038"/>
          </a:xfrm>
        </p:spPr>
        <p:txBody>
          <a:bodyPr/>
          <a:lstStyle/>
          <a:p>
            <a:r>
              <a:rPr lang="ru-RU" dirty="0" smtClean="0"/>
              <a:t>«Садовник»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836712"/>
            <a:ext cx="4032449" cy="600075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</a:rPr>
              <a:t>Робот-садовник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5724129" y="5949280"/>
            <a:ext cx="34198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Georgia" pitchFamily="18" charset="0"/>
              </a:rPr>
              <a:t>Выполнил </a:t>
            </a:r>
          </a:p>
          <a:p>
            <a:r>
              <a:rPr lang="ru-RU" dirty="0" err="1">
                <a:latin typeface="Georgia" pitchFamily="18" charset="0"/>
              </a:rPr>
              <a:t>Овсюков</a:t>
            </a:r>
            <a:r>
              <a:rPr lang="ru-RU" dirty="0">
                <a:latin typeface="Georgia" pitchFamily="18" charset="0"/>
              </a:rPr>
              <a:t> Андрей Алексеевич</a:t>
            </a:r>
          </a:p>
        </p:txBody>
      </p:sp>
      <p:pic>
        <p:nvPicPr>
          <p:cNvPr id="5" name="Рисунок 4" descr="2015-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3356992"/>
            <a:ext cx="1845802" cy="2914645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Роботы-садовники</a:t>
            </a:r>
          </a:p>
        </p:txBody>
      </p:sp>
      <p:pic>
        <p:nvPicPr>
          <p:cNvPr id="11267" name="Содержимое 3" descr="http://www.yankodesign.com/images/design_news/2010/08/18/treeplantingrobot0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95736" y="1124744"/>
            <a:ext cx="5762625" cy="4076700"/>
          </a:xfrm>
        </p:spPr>
      </p:pic>
      <p:sp>
        <p:nvSpPr>
          <p:cNvPr id="11268" name="TextBox 4"/>
          <p:cNvSpPr txBox="1">
            <a:spLocks noChangeArrowheads="1"/>
          </p:cNvSpPr>
          <p:nvPr/>
        </p:nvSpPr>
        <p:spPr bwMode="auto">
          <a:xfrm>
            <a:off x="2123728" y="5661248"/>
            <a:ext cx="66967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Calibri" pitchFamily="34" charset="0"/>
              </a:rPr>
              <a:t>Робот, выполняющий все функции садовника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050" y="274638"/>
            <a:ext cx="6635750" cy="634082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00B050"/>
                </a:solidFill>
              </a:rPr>
              <a:t>Робот-садовод на солнечных батареях</a:t>
            </a:r>
            <a:endParaRPr lang="ru-RU" sz="3600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3728" y="5013176"/>
            <a:ext cx="6635750" cy="1656184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00B050"/>
                </a:solidFill>
              </a:rPr>
              <a:t>робот-садовод по уходу за виноградниками </a:t>
            </a:r>
          </a:p>
          <a:p>
            <a:r>
              <a:rPr lang="ru-RU" sz="2400" b="1" i="1" dirty="0" smtClean="0">
                <a:solidFill>
                  <a:srgbClr val="00B050"/>
                </a:solidFill>
              </a:rPr>
              <a:t>питание робот будет получать от солнечных батарей, а двигаться при помощи GPS навигации. 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  <p:pic>
        <p:nvPicPr>
          <p:cNvPr id="5" name="Рисунок 4" descr="1422596810_robot-sadovod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1196752"/>
            <a:ext cx="5061436" cy="3787527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dirty="0" smtClean="0">
                <a:solidFill>
                  <a:srgbClr val="00B050"/>
                </a:solidFill>
                <a:latin typeface="Georgia" pitchFamily="18" charset="0"/>
              </a:rPr>
              <a:t>А вот так я вижу моего робота-садовника</a:t>
            </a:r>
          </a:p>
        </p:txBody>
      </p:sp>
      <p:pic>
        <p:nvPicPr>
          <p:cNvPr id="4" name="Содержимое 3" descr="CAM0069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340768"/>
            <a:ext cx="6432551" cy="4824413"/>
          </a:xfr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Мой робот-садовник</a:t>
            </a:r>
          </a:p>
        </p:txBody>
      </p:sp>
      <p:pic>
        <p:nvPicPr>
          <p:cNvPr id="13315" name="Picture 2" descr="https://pp.vk.me/c630325/v630325067/26817/MZCUcOK1jk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1557338"/>
            <a:ext cx="5903913" cy="442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00B050"/>
                </a:solidFill>
                <a:latin typeface="Georgia" pitchFamily="18" charset="0"/>
              </a:rPr>
              <a:t>Устройство робота-садовника</a:t>
            </a:r>
          </a:p>
        </p:txBody>
      </p:sp>
      <p:pic>
        <p:nvPicPr>
          <p:cNvPr id="14339" name="Picture 2" descr="https://pp.vk.me/c630325/v630325067/2682b/EmwwCeJfXo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1484313"/>
            <a:ext cx="6262687" cy="469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В моей конструкции используются: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1772816"/>
            <a:ext cx="6635750" cy="3744317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Georgia" pitchFamily="18" charset="0"/>
              </a:rPr>
              <a:t>Механизмы</a:t>
            </a:r>
            <a:r>
              <a:rPr lang="ru-RU" b="1" dirty="0" smtClean="0">
                <a:solidFill>
                  <a:srgbClr val="00B050"/>
                </a:solidFill>
                <a:latin typeface="Georgia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B050"/>
                </a:solidFill>
                <a:latin typeface="Georgia" pitchFamily="18" charset="0"/>
              </a:rPr>
              <a:t>Ременная передача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B050"/>
                </a:solidFill>
                <a:latin typeface="Georgia" pitchFamily="18" charset="0"/>
              </a:rPr>
              <a:t>Червячная передача</a:t>
            </a:r>
          </a:p>
          <a:p>
            <a:pPr>
              <a:buFont typeface="Wingdings" pitchFamily="2" charset="2"/>
              <a:buChar char="Ø"/>
            </a:pPr>
            <a:endParaRPr lang="ru-RU" sz="2400" b="1" dirty="0" smtClean="0">
              <a:solidFill>
                <a:srgbClr val="00B050"/>
              </a:solidFill>
              <a:latin typeface="Georgia" pitchFamily="18" charset="0"/>
            </a:endParaRPr>
          </a:p>
          <a:p>
            <a:r>
              <a:rPr lang="ru-RU" b="1" dirty="0" smtClean="0">
                <a:solidFill>
                  <a:srgbClr val="00B050"/>
                </a:solidFill>
                <a:latin typeface="Georgia" pitchFamily="18" charset="0"/>
              </a:rPr>
              <a:t>Элементы управления</a:t>
            </a:r>
            <a:r>
              <a:rPr lang="ru-RU" b="1" dirty="0" smtClean="0">
                <a:solidFill>
                  <a:srgbClr val="00B050"/>
                </a:solidFill>
                <a:latin typeface="Georgia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B050"/>
                </a:solidFill>
                <a:latin typeface="Georgia" pitchFamily="18" charset="0"/>
              </a:rPr>
              <a:t>М</a:t>
            </a:r>
            <a:r>
              <a:rPr lang="ru-RU" sz="2400" b="1" dirty="0" smtClean="0">
                <a:solidFill>
                  <a:srgbClr val="00B050"/>
                </a:solidFill>
                <a:latin typeface="Georgia" pitchFamily="18" charset="0"/>
              </a:rPr>
              <a:t>отор</a:t>
            </a:r>
            <a:endParaRPr lang="ru-RU" sz="2400" b="1" dirty="0">
              <a:solidFill>
                <a:srgbClr val="00B050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050" y="274638"/>
            <a:ext cx="6635750" cy="994122"/>
          </a:xfrm>
        </p:spPr>
        <p:txBody>
          <a:bodyPr/>
          <a:lstStyle/>
          <a:p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Описание действий моего робота:</a:t>
            </a:r>
            <a:endParaRPr lang="ru-RU" sz="3600" b="1" i="1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2060848"/>
            <a:ext cx="6635750" cy="3960440"/>
          </a:xfrm>
        </p:spPr>
        <p:txBody>
          <a:bodyPr/>
          <a:lstStyle/>
          <a:p>
            <a:r>
              <a:rPr lang="ru-RU" sz="4000" b="1" i="1" dirty="0" smtClean="0">
                <a:solidFill>
                  <a:srgbClr val="00B050"/>
                </a:solidFill>
              </a:rPr>
              <a:t>Двигаясь вдоль цветочной клумбы мой робот-садовник высаживает рассаду цветов или семена в почву, удобряет и поливает.</a:t>
            </a:r>
          </a:p>
          <a:p>
            <a:endParaRPr lang="ru-RU" sz="40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2267744" y="188913"/>
            <a:ext cx="5544616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Программа:</a:t>
            </a:r>
          </a:p>
        </p:txBody>
      </p:sp>
      <p:pic>
        <p:nvPicPr>
          <p:cNvPr id="15363" name="Picture 3" descr="C:\Users\Poznanie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340768"/>
            <a:ext cx="586740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627784" y="4365104"/>
            <a:ext cx="5760640" cy="224676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B050"/>
                </a:solidFill>
                <a:latin typeface="Georgia" pitchFamily="18" charset="0"/>
              </a:rPr>
              <a:t>Описание</a:t>
            </a:r>
            <a:r>
              <a:rPr lang="ru-RU" sz="2000" b="1" i="1" dirty="0" smtClean="0">
                <a:solidFill>
                  <a:srgbClr val="00B050"/>
                </a:solidFill>
                <a:latin typeface="Georgia" pitchFamily="18" charset="0"/>
              </a:rPr>
              <a:t>:</a:t>
            </a:r>
          </a:p>
          <a:p>
            <a:r>
              <a:rPr lang="ru-RU" sz="2000" b="1" i="1" dirty="0" smtClean="0">
                <a:solidFill>
                  <a:srgbClr val="00B050"/>
                </a:solidFill>
                <a:latin typeface="Georgia" pitchFamily="18" charset="0"/>
              </a:rPr>
              <a:t>Мотор крутится по часовой стрелке 47 сек., мотор останавливается и начинает движение против часовой стрелки 46 сек., мотор останавливается</a:t>
            </a:r>
            <a:endParaRPr lang="ru-RU" sz="2000" b="1" i="1" dirty="0" smtClean="0">
              <a:solidFill>
                <a:srgbClr val="00B050"/>
              </a:solidFill>
              <a:latin typeface="Georgia" pitchFamily="18" charset="0"/>
            </a:endParaRPr>
          </a:p>
          <a:p>
            <a:endParaRPr lang="ru-RU" sz="20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2555776" y="333375"/>
            <a:ext cx="5976664" cy="5615905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Georgia" pitchFamily="18" charset="0"/>
              </a:rPr>
              <a:t> </a:t>
            </a:r>
            <a:r>
              <a:rPr lang="ru-RU" sz="6000" b="1" i="1" dirty="0" smtClean="0">
                <a:solidFill>
                  <a:srgbClr val="00B050"/>
                </a:solidFill>
                <a:latin typeface="Georgia" pitchFamily="18" charset="0"/>
              </a:rPr>
              <a:t>спасибо за внимание!</a:t>
            </a:r>
            <a:endParaRPr lang="ru-RU" b="1" i="1" dirty="0" smtClean="0">
              <a:solidFill>
                <a:srgbClr val="00B050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2051050" y="274638"/>
            <a:ext cx="6635750" cy="2650306"/>
          </a:xfrm>
        </p:spPr>
        <p:txBody>
          <a:bodyPr/>
          <a:lstStyle/>
          <a:p>
            <a:pPr algn="l"/>
            <a:r>
              <a:rPr lang="ru-RU" sz="3200" b="1" i="1" dirty="0" smtClean="0">
                <a:solidFill>
                  <a:srgbClr val="00B050"/>
                </a:solidFill>
                <a:latin typeface="Georgia" pitchFamily="18" charset="0"/>
              </a:rPr>
              <a:t>Цель – создание робота-помощника по озеленению, созданию цветников, работающего на солнечных батареях. 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2051050" y="2996952"/>
            <a:ext cx="6635750" cy="352839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Задачи:</a:t>
            </a:r>
          </a:p>
          <a:p>
            <a:pPr>
              <a:buFont typeface="Arial" charset="0"/>
              <a:buNone/>
            </a:pPr>
            <a:r>
              <a:rPr lang="ru-RU" sz="2800" i="1" dirty="0" smtClean="0">
                <a:solidFill>
                  <a:srgbClr val="C00000"/>
                </a:solidFill>
                <a:latin typeface="Georgia" pitchFamily="18" charset="0"/>
              </a:rPr>
              <a:t>1. Сделать профессию садовника самой приятной. Чтобы в городах было как можно больше красивых садов, цветочных клумб. </a:t>
            </a:r>
          </a:p>
          <a:p>
            <a:pPr>
              <a:buFont typeface="Arial" charset="0"/>
              <a:buNone/>
            </a:pPr>
            <a:r>
              <a:rPr lang="ru-RU" sz="2800" i="1" dirty="0" smtClean="0">
                <a:solidFill>
                  <a:srgbClr val="C00000"/>
                </a:solidFill>
                <a:latin typeface="Georgia" pitchFamily="18" charset="0"/>
              </a:rPr>
              <a:t>2.  Сохранение экологии за счет применения солнечной энергии.</a:t>
            </a:r>
          </a:p>
          <a:p>
            <a:pPr>
              <a:buFont typeface="Arial" charset="0"/>
              <a:buNone/>
            </a:pPr>
            <a:endParaRPr lang="ru-RU" sz="2400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 descr="http://ns1.qiq.by/uploads/posts/2015-12/1449085460_5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611188" y="0"/>
            <a:ext cx="7848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Кто такой садовник?</a:t>
            </a:r>
          </a:p>
        </p:txBody>
      </p:sp>
      <p:sp>
        <p:nvSpPr>
          <p:cNvPr id="5124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245894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3600" i="1" dirty="0" smtClean="0">
                <a:solidFill>
                  <a:srgbClr val="FFFF00"/>
                </a:solidFill>
              </a:rPr>
              <a:t>Садовник — специалист по уходу за садом или любым озеленённым объектом.</a:t>
            </a:r>
          </a:p>
          <a:p>
            <a:pPr>
              <a:buFont typeface="Arial" charset="0"/>
              <a:buNone/>
            </a:pPr>
            <a:r>
              <a:rPr lang="ru-RU" sz="3600" i="1" dirty="0" smtClean="0">
                <a:solidFill>
                  <a:srgbClr val="FFFF00"/>
                </a:solidFill>
              </a:rPr>
              <a:t>Садовником может быть как человек занимающийся любительским домашним садоводством (садовод), так и профессионал, имеющий присвоенную ему государственную квалификацию садовника или рабочего зелёного хозяйства.</a:t>
            </a:r>
          </a:p>
          <a:p>
            <a:pPr>
              <a:buFont typeface="Arial" charset="0"/>
              <a:buNone/>
            </a:pPr>
            <a:endParaRPr lang="ru-RU" sz="3600" i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88640"/>
            <a:ext cx="6635750" cy="360040"/>
          </a:xfrm>
        </p:spPr>
        <p:txBody>
          <a:bodyPr>
            <a:normAutofit fontScale="90000"/>
          </a:bodyPr>
          <a:lstStyle/>
          <a:p>
            <a:pPr>
              <a:defRPr/>
            </a:pPr>
            <a:endParaRPr lang="ru-RU" sz="3200" b="1" i="1" dirty="0">
              <a:solidFill>
                <a:srgbClr val="00B050"/>
              </a:solidFill>
              <a:latin typeface="Georgia" pitchFamily="18" charset="0"/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1979613" y="764704"/>
            <a:ext cx="6635750" cy="5544616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solidFill>
                  <a:srgbClr val="00B050"/>
                </a:solidFill>
                <a:latin typeface="Georgia" pitchFamily="18" charset="0"/>
              </a:rPr>
              <a:t>Садовник должен обладать знаниями в таких науках, как цветоводство, агрономия, почвоведение, ботаника, дендрология. Профессиональный садовник должен обладать также навыками ландшафтного дизайнера.</a:t>
            </a:r>
            <a:endParaRPr lang="ru-RU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2051720" y="116632"/>
            <a:ext cx="6635750" cy="720080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00B050"/>
                </a:solidFill>
                <a:latin typeface="Georgia" pitchFamily="18" charset="0"/>
              </a:rPr>
              <a:t>Обязанности садовника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1979613" y="908720"/>
            <a:ext cx="6718300" cy="5949280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Georgia" pitchFamily="18" charset="0"/>
              </a:rPr>
              <a:t>обрезка плодоносящих деревьев;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Georgia" pitchFamily="18" charset="0"/>
              </a:rPr>
              <a:t>обработка и рыхление почвы;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Georgia" pitchFamily="18" charset="0"/>
              </a:rPr>
              <a:t>борьба с вредителями;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Georgia" pitchFamily="18" charset="0"/>
              </a:rPr>
              <a:t>восстановление и посадка новых деревьев.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Georgia" pitchFamily="18" charset="0"/>
              </a:rPr>
              <a:t>высадка и уход за газонной травой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Georgia" pitchFamily="18" charset="0"/>
              </a:rPr>
              <a:t>разбивка цветников, высаживание и уход.</a:t>
            </a:r>
          </a:p>
          <a:p>
            <a:endParaRPr lang="ru-RU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0648"/>
            <a:ext cx="6635750" cy="6206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7744" y="692696"/>
            <a:ext cx="6635750" cy="5976664"/>
          </a:xfrm>
        </p:spPr>
        <p:txBody>
          <a:bodyPr/>
          <a:lstStyle/>
          <a:p>
            <a:pPr algn="ctr">
              <a:buNone/>
            </a:pPr>
            <a:r>
              <a:rPr lang="ru-RU" sz="4400" b="1" i="1" dirty="0" smtClean="0">
                <a:solidFill>
                  <a:srgbClr val="00B050"/>
                </a:solidFill>
                <a:latin typeface="Georgia" pitchFamily="18" charset="0"/>
              </a:rPr>
              <a:t>Существует много роботов, помогающих людям выращивать прекрасные сады и ухаживать за растениями.</a:t>
            </a:r>
            <a:endParaRPr lang="ru-RU" sz="4400" dirty="0">
              <a:latin typeface="Georgia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2123728" y="188640"/>
            <a:ext cx="6635750" cy="576064"/>
          </a:xfrm>
        </p:spPr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Роботы-садовники</a:t>
            </a:r>
          </a:p>
        </p:txBody>
      </p:sp>
      <p:pic>
        <p:nvPicPr>
          <p:cNvPr id="8195" name="Содержимое 3" descr="http://www.oborudunion.ru/l2429428/images/photocat/600x600/99988827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95736" y="836712"/>
            <a:ext cx="3779837" cy="2447925"/>
          </a:xfrm>
        </p:spPr>
      </p:pic>
      <p:sp>
        <p:nvSpPr>
          <p:cNvPr id="8196" name="TextBox 4"/>
          <p:cNvSpPr txBox="1">
            <a:spLocks noChangeArrowheads="1"/>
          </p:cNvSpPr>
          <p:nvPr/>
        </p:nvSpPr>
        <p:spPr bwMode="auto">
          <a:xfrm>
            <a:off x="2771800" y="6165304"/>
            <a:ext cx="54006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latin typeface="Calibri" pitchFamily="34" charset="0"/>
              </a:rPr>
              <a:t>Машина для посадки саженцев</a:t>
            </a:r>
          </a:p>
        </p:txBody>
      </p:sp>
      <p:pic>
        <p:nvPicPr>
          <p:cNvPr id="8197" name="Содержимое 3" descr="http://images.ua.prom.st/192554231_w640_h2048_image3195566.jpeg?PIMAGE_ID=192554231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140968"/>
            <a:ext cx="3132137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286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3645024"/>
            <a:ext cx="3173398" cy="2448272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2267744" y="260648"/>
            <a:ext cx="6635750" cy="850900"/>
          </a:xfrm>
        </p:spPr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Роботы-садовники</a:t>
            </a:r>
          </a:p>
        </p:txBody>
      </p:sp>
      <p:pic>
        <p:nvPicPr>
          <p:cNvPr id="9219" name="Содержимое 5" descr="http://agro-russia.com/imgs/board/8/8958-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63825" y="2382838"/>
            <a:ext cx="5410200" cy="3314700"/>
          </a:xfrm>
        </p:spPr>
      </p:pic>
      <p:sp>
        <p:nvSpPr>
          <p:cNvPr id="9220" name="TextBox 6"/>
          <p:cNvSpPr txBox="1">
            <a:spLocks noChangeArrowheads="1"/>
          </p:cNvSpPr>
          <p:nvPr/>
        </p:nvSpPr>
        <p:spPr bwMode="auto">
          <a:xfrm>
            <a:off x="2627313" y="5949950"/>
            <a:ext cx="46815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latin typeface="Calibri" pitchFamily="34" charset="0"/>
              </a:rPr>
              <a:t>Робот-разрыхлитель почвы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Роботы-садовники</a:t>
            </a:r>
          </a:p>
        </p:txBody>
      </p:sp>
      <p:pic>
        <p:nvPicPr>
          <p:cNvPr id="10243" name="Picture 2" descr="https://habrastorage.org/getpro/habr/post_images/549/9ca/430/5499ca430f50ad782eac710c3d21fe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1628775"/>
            <a:ext cx="5184775" cy="385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2411760" y="5661248"/>
            <a:ext cx="62650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>
                <a:latin typeface="Calibri" pitchFamily="34" charset="0"/>
              </a:rPr>
              <a:t>Робот для пересадки тепличных растений в открытый грунт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291</TotalTime>
  <Words>288</Words>
  <Application>Microsoft Office PowerPoint</Application>
  <PresentationFormat>Экран (4:3)</PresentationFormat>
  <Paragraphs>47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Тема1</vt:lpstr>
      <vt:lpstr>«Садовник»</vt:lpstr>
      <vt:lpstr>Цель – создание робота-помощника по озеленению, созданию цветников, работающего на солнечных батареях. </vt:lpstr>
      <vt:lpstr>Кто такой садовник?</vt:lpstr>
      <vt:lpstr>Слайд 4</vt:lpstr>
      <vt:lpstr>Обязанности садовника</vt:lpstr>
      <vt:lpstr>Слайд 6</vt:lpstr>
      <vt:lpstr>Роботы-садовники</vt:lpstr>
      <vt:lpstr>Роботы-садовники</vt:lpstr>
      <vt:lpstr>Роботы-садовники</vt:lpstr>
      <vt:lpstr>Роботы-садовники</vt:lpstr>
      <vt:lpstr>Робот-садовод на солнечных батареях</vt:lpstr>
      <vt:lpstr>А вот так я вижу моего робота-садовника</vt:lpstr>
      <vt:lpstr>Мой робот-садовник</vt:lpstr>
      <vt:lpstr>Устройство робота-садовника</vt:lpstr>
      <vt:lpstr>В моей конструкции используются:</vt:lpstr>
      <vt:lpstr>Описание действий моего робота:</vt:lpstr>
      <vt:lpstr>Программа:</vt:lpstr>
      <vt:lpstr>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«Садовник»</dc:title>
  <dc:creator>Poznanie</dc:creator>
  <cp:lastModifiedBy>Алексей</cp:lastModifiedBy>
  <cp:revision>25</cp:revision>
  <dcterms:created xsi:type="dcterms:W3CDTF">2016-04-14T06:18:08Z</dcterms:created>
  <dcterms:modified xsi:type="dcterms:W3CDTF">2016-04-17T12:21:23Z</dcterms:modified>
</cp:coreProperties>
</file>