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709CC-1562-4F05-AC48-2EAA1BECBD0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3F8CA-21C7-4111-B488-989C5E8E75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53662" cy="17543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ГидроЭлектроСтанция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Вятке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854696" cy="221668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Поздеев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Михаил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 класс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Центр «Познание»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Г.Киров</a:t>
            </a:r>
          </a:p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132857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Лишним тратам скажем НЕТ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сбережем тепло и свет!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111352" cy="610392"/>
          </a:xfrm>
        </p:spPr>
        <p:txBody>
          <a:bodyPr anchor="t"/>
          <a:lstStyle/>
          <a:p>
            <a:pPr algn="ctr"/>
            <a:r>
              <a:rPr lang="ru-RU" sz="4400" b="1" dirty="0" smtClean="0"/>
              <a:t>Что такое ГЭС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3168352" cy="453650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Гидроэлектроста́нция</a:t>
            </a:r>
            <a:r>
              <a:rPr lang="ru-RU" sz="2000" b="1" dirty="0" smtClean="0"/>
              <a:t> </a:t>
            </a:r>
            <a:r>
              <a:rPr lang="ru-RU" sz="2000" dirty="0" smtClean="0"/>
              <a:t>(ГЭС) — электростанция, использующая в качестве источника энергии энергию водных масс в русловых водотоках и приливных движениях. Гидроэлектростанции обычно строят на реках, сооружая плотины и водохранилища.</a:t>
            </a:r>
            <a:endParaRPr lang="ru-RU" sz="2000" dirty="0"/>
          </a:p>
        </p:txBody>
      </p:sp>
      <p:pic>
        <p:nvPicPr>
          <p:cNvPr id="5" name="Содержимое 4" descr="http://divniy-tourist.narod.ru/photos/photo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5328592" cy="39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b="1" dirty="0" smtClean="0"/>
              <a:t> Как же работает ГЭС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3528392" cy="4434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Цепь гидротехнических сооружений обеспечивает необходимый напор воды, поступающей на лопасти гидротурбины, которая приводит в действие генераторы, вырабатывающие электроэнергию.</a:t>
            </a:r>
          </a:p>
          <a:p>
            <a:endParaRPr lang="ru-RU" dirty="0"/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18457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 anchor="t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Кто такой инженер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Наиболее востребованными специалистами на гидроэлектростанциях являются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b="1" dirty="0" smtClean="0"/>
              <a:t>Инженеры-гидрологи</a:t>
            </a:r>
            <a:r>
              <a:rPr lang="ru-RU" dirty="0" smtClean="0"/>
              <a:t> отвечают за очень важную работу на этапе проектирования новой станции. Они выполняют организацию и проведение гидрологических наблюдений на реках под строительство новой станции.</a:t>
            </a:r>
          </a:p>
          <a:p>
            <a:pPr>
              <a:buNone/>
            </a:pPr>
            <a:r>
              <a:rPr lang="ru-RU" dirty="0" smtClean="0"/>
              <a:t>    После того, как будет готов окончательный проект станции, все необходимые данные собраны и проанализированы, начинается этап строительства. Когда его основная часть завершена, начинаются осуществляться подготовительные работы к запуску станции. Инженеры проводят пуско-наладочные работы, контролируют монтаж технологического оборудования, наружных и внутренних инженерных сетей, систем коммуникации.</a:t>
            </a:r>
          </a:p>
          <a:p>
            <a:pPr>
              <a:buNone/>
            </a:pPr>
            <a:r>
              <a:rPr lang="ru-RU" dirty="0" smtClean="0"/>
              <a:t>    Большую часть работы на этом этапе выполняют </a:t>
            </a:r>
            <a:r>
              <a:rPr lang="ru-RU" b="1" dirty="0" smtClean="0"/>
              <a:t>инженеры-механики.</a:t>
            </a:r>
            <a:r>
              <a:rPr lang="ru-RU" dirty="0" smtClean="0"/>
              <a:t> Они отвечают за состояние оборудования на станции.</a:t>
            </a:r>
          </a:p>
          <a:p>
            <a:pPr>
              <a:buNone/>
            </a:pPr>
            <a:r>
              <a:rPr lang="ru-RU" dirty="0" smtClean="0"/>
              <a:t>    Еще несколько инженеров принимают участие в работе ГЭС, каждый из них отвечает за свой участок.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b="1" dirty="0" smtClean="0"/>
              <a:t> Моя модель ГЭС на Вятке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432048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Хочу предложить Вам свою </a:t>
            </a:r>
          </a:p>
          <a:p>
            <a:pPr>
              <a:buNone/>
            </a:pPr>
            <a:r>
              <a:rPr lang="ru-RU" sz="2000" dirty="0" smtClean="0"/>
              <a:t>модель </a:t>
            </a:r>
            <a:r>
              <a:rPr lang="ru-RU" sz="2000" dirty="0" err="1" smtClean="0"/>
              <a:t>ГидроЭлектроСтанции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которую я построил бы на </a:t>
            </a:r>
          </a:p>
          <a:p>
            <a:pPr>
              <a:buNone/>
            </a:pPr>
            <a:r>
              <a:rPr lang="ru-RU" sz="2000" dirty="0" smtClean="0"/>
              <a:t>р.Вятка, вблизи г.Кирова. (правда</a:t>
            </a:r>
          </a:p>
          <a:p>
            <a:pPr>
              <a:buNone/>
            </a:pPr>
            <a:r>
              <a:rPr lang="ru-RU" sz="2000" dirty="0" smtClean="0"/>
              <a:t>она пока из </a:t>
            </a:r>
            <a:r>
              <a:rPr lang="ru-RU" sz="2000" dirty="0" err="1" smtClean="0"/>
              <a:t>Лего-конструктора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/>
              <a:t>Благодаря ей, мы получим очень</a:t>
            </a:r>
          </a:p>
          <a:p>
            <a:pPr>
              <a:buNone/>
            </a:pPr>
            <a:r>
              <a:rPr lang="ru-RU" sz="2000" dirty="0" smtClean="0"/>
              <a:t>дешевую электроэнергию. А это</a:t>
            </a:r>
          </a:p>
          <a:p>
            <a:pPr>
              <a:buNone/>
            </a:pPr>
            <a:r>
              <a:rPr lang="ru-RU" sz="2000" dirty="0" smtClean="0"/>
              <a:t>сейчас так важно для населения</a:t>
            </a:r>
          </a:p>
          <a:p>
            <a:pPr>
              <a:buNone/>
            </a:pPr>
            <a:r>
              <a:rPr lang="ru-RU" sz="2000" dirty="0" smtClean="0"/>
              <a:t>города Кирова.</a:t>
            </a:r>
          </a:p>
          <a:p>
            <a:pPr>
              <a:buNone/>
            </a:pPr>
            <a:r>
              <a:rPr lang="ru-RU" sz="2000" dirty="0" smtClean="0"/>
              <a:t>Работа ГЭС не дает вредных</a:t>
            </a:r>
          </a:p>
          <a:p>
            <a:pPr>
              <a:buNone/>
            </a:pPr>
            <a:r>
              <a:rPr lang="ru-RU" sz="2000" dirty="0" smtClean="0"/>
              <a:t>выбросов в атмосферу.</a:t>
            </a:r>
          </a:p>
          <a:p>
            <a:pPr>
              <a:buNone/>
            </a:pPr>
            <a:r>
              <a:rPr lang="ru-RU" sz="2000" dirty="0" smtClean="0"/>
              <a:t>Использование возобновляемой</a:t>
            </a:r>
          </a:p>
          <a:p>
            <a:pPr>
              <a:buNone/>
            </a:pPr>
            <a:r>
              <a:rPr lang="ru-RU" sz="2000" dirty="0" smtClean="0"/>
              <a:t>электроэнергии.</a:t>
            </a:r>
          </a:p>
        </p:txBody>
      </p:sp>
      <p:pic>
        <p:nvPicPr>
          <p:cNvPr id="5" name="Рисунок 4" descr="CAM00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758772" cy="467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5004047" cy="3861048"/>
          </a:xfrm>
          <a:prstGeom prst="rect">
            <a:avLst/>
          </a:prstGeom>
        </p:spPr>
      </p:pic>
      <p:pic>
        <p:nvPicPr>
          <p:cNvPr id="2" name="Рисунок 1" descr="CAM00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срабатывании </a:t>
            </a:r>
            <a:r>
              <a:rPr lang="ru-RU" b="1" u="sng" dirty="0" smtClean="0"/>
              <a:t>датчика расстояния,</a:t>
            </a:r>
            <a:r>
              <a:rPr lang="ru-RU" dirty="0" smtClean="0"/>
              <a:t> </a:t>
            </a:r>
            <a:r>
              <a:rPr lang="ru-RU" b="1" u="sng" dirty="0" smtClean="0"/>
              <a:t>моторы </a:t>
            </a:r>
            <a:r>
              <a:rPr lang="ru-RU" dirty="0" smtClean="0"/>
              <a:t>начинают двигаться и приводят в действие </a:t>
            </a:r>
            <a:r>
              <a:rPr lang="ru-RU" b="1" u="sng" dirty="0" smtClean="0"/>
              <a:t>зубчатую передачу</a:t>
            </a:r>
            <a:r>
              <a:rPr lang="ru-RU" dirty="0" smtClean="0"/>
              <a:t>, которая лежит в основе работы генератора.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90872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Мною использованы датчик движения и моторчик с зубчатой передачей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07904" y="4581128"/>
            <a:ext cx="288032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V="1">
            <a:off x="1403648" y="2564904"/>
            <a:ext cx="3096344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-432556" y="3537012"/>
            <a:ext cx="3024336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Описание и блоки при разработке программы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5085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Блоки, которые я использовал при разработке</a:t>
            </a:r>
          </a:p>
          <a:p>
            <a:pPr>
              <a:buNone/>
            </a:pPr>
            <a:r>
              <a:rPr lang="ru-RU" b="1" u="sng" dirty="0" smtClean="0"/>
              <a:t>программы</a:t>
            </a:r>
          </a:p>
          <a:p>
            <a:r>
              <a:rPr lang="ru-RU" dirty="0" smtClean="0"/>
              <a:t>1.Начало</a:t>
            </a:r>
          </a:p>
          <a:p>
            <a:r>
              <a:rPr lang="ru-RU" dirty="0" smtClean="0"/>
              <a:t>2.Воспроизведение</a:t>
            </a:r>
          </a:p>
          <a:p>
            <a:r>
              <a:rPr lang="ru-RU" dirty="0" smtClean="0"/>
              <a:t>3.Цикл</a:t>
            </a:r>
          </a:p>
          <a:p>
            <a:r>
              <a:rPr lang="ru-RU" dirty="0" smtClean="0"/>
              <a:t>4.Ждать реакцию</a:t>
            </a:r>
          </a:p>
          <a:p>
            <a:pPr>
              <a:buNone/>
            </a:pPr>
            <a:r>
              <a:rPr lang="ru-RU" dirty="0" smtClean="0"/>
              <a:t> датчика движения</a:t>
            </a:r>
          </a:p>
          <a:p>
            <a:r>
              <a:rPr lang="ru-RU" dirty="0" smtClean="0"/>
              <a:t>5.Мотор по часовой </a:t>
            </a:r>
          </a:p>
          <a:p>
            <a:pPr>
              <a:buNone/>
            </a:pPr>
            <a:r>
              <a:rPr lang="ru-RU" dirty="0" smtClean="0"/>
              <a:t>стрелке</a:t>
            </a:r>
          </a:p>
          <a:p>
            <a:pPr>
              <a:buNone/>
            </a:pPr>
            <a:r>
              <a:rPr lang="ru-RU" b="1" u="sng" dirty="0" smtClean="0"/>
              <a:t>Описание программы</a:t>
            </a:r>
            <a:r>
              <a:rPr lang="en-US" b="1" u="sng" dirty="0" smtClean="0"/>
              <a:t>:</a:t>
            </a:r>
            <a:endParaRPr lang="ru-RU" b="1" u="sng" dirty="0" smtClean="0"/>
          </a:p>
          <a:p>
            <a:pPr>
              <a:buNone/>
            </a:pPr>
            <a:r>
              <a:rPr lang="ru-RU" dirty="0" smtClean="0"/>
              <a:t>1. Поступает звуковой сигнал.</a:t>
            </a:r>
          </a:p>
          <a:p>
            <a:pPr>
              <a:buNone/>
            </a:pPr>
            <a:r>
              <a:rPr lang="ru-RU" dirty="0" smtClean="0"/>
              <a:t>2. Далее, в случае реагирования датчика движения,</a:t>
            </a:r>
          </a:p>
          <a:p>
            <a:pPr>
              <a:buNone/>
            </a:pPr>
            <a:r>
              <a:rPr lang="ru-RU" dirty="0" smtClean="0"/>
              <a:t>мотор начинает вырабатывать энергию циклично.</a:t>
            </a:r>
          </a:p>
          <a:p>
            <a:endParaRPr lang="ru-RU" dirty="0"/>
          </a:p>
        </p:txBody>
      </p:sp>
      <p:pic>
        <p:nvPicPr>
          <p:cNvPr id="4" name="Рисунок 3" descr="CAM0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59" y="2132856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06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/>
              <a:t>Три самые крупные ГЭС в России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7186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Саяно-Шушенская ГЭС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mchs.gov.ru/upload/iblock/0bc/0bc746c408ca97a3a4746e7e89c3c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203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stmaps.ru/files/content_images/20121309131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34201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2492896"/>
            <a:ext cx="231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Красноярская ГЭС</a:t>
            </a:r>
            <a:endParaRPr lang="ru-RU" dirty="0"/>
          </a:p>
        </p:txBody>
      </p:sp>
      <p:pic>
        <p:nvPicPr>
          <p:cNvPr id="7" name="Рисунок 6" descr="http://www.metod-kopilka.ru/images/doc/55/58912/img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16216" y="3933056"/>
            <a:ext cx="1861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Братская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Выводы по проделанной мною работе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Мне удалось создать модель </a:t>
            </a:r>
            <a:r>
              <a:rPr lang="ru-RU" dirty="0" err="1" smtClean="0"/>
              <a:t>ГидроЭлектроСтанции</a:t>
            </a:r>
            <a:r>
              <a:rPr lang="ru-RU" dirty="0" smtClean="0"/>
              <a:t>, которую я хотел бы построить на р.Вятка.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Я выяснил ,что ГЭС нам даст дешевую электроэнергию, которая нам просто необходима. Это приведет к снижению всех коммунальных платежей, а значит и цены всюду снизятся.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Нам необходимо строительство ГЭС!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314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ГидроЭлектроСтанция  на Вятке</vt:lpstr>
      <vt:lpstr>Что такое ГЭС?</vt:lpstr>
      <vt:lpstr> Как же работает ГЭС?</vt:lpstr>
      <vt:lpstr> Кто такой инженер?</vt:lpstr>
      <vt:lpstr> Моя модель ГЭС на Вятке</vt:lpstr>
      <vt:lpstr>Слайд 6</vt:lpstr>
      <vt:lpstr> Описание и блоки при разработке программы</vt:lpstr>
      <vt:lpstr> Три самые крупные ГЭС в России</vt:lpstr>
      <vt:lpstr>Выводы по проделанной мною работе: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ГидроЭлектроСтанция  на Вятке</dc:title>
  <dc:creator>User</dc:creator>
  <cp:lastModifiedBy>User</cp:lastModifiedBy>
  <cp:revision>18</cp:revision>
  <dcterms:created xsi:type="dcterms:W3CDTF">2016-04-13T08:44:41Z</dcterms:created>
  <dcterms:modified xsi:type="dcterms:W3CDTF">2016-04-15T17:06:49Z</dcterms:modified>
</cp:coreProperties>
</file>