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66" r:id="rId3"/>
    <p:sldId id="257" r:id="rId4"/>
    <p:sldId id="258" r:id="rId5"/>
    <p:sldId id="263" r:id="rId6"/>
    <p:sldId id="259" r:id="rId7"/>
    <p:sldId id="267" r:id="rId8"/>
    <p:sldId id="264" r:id="rId9"/>
    <p:sldId id="265" r:id="rId10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64" autoAdjust="0"/>
    <p:restoredTop sz="94660"/>
  </p:normalViewPr>
  <p:slideViewPr>
    <p:cSldViewPr>
      <p:cViewPr>
        <p:scale>
          <a:sx n="76" d="100"/>
          <a:sy n="76" d="100"/>
        </p:scale>
        <p:origin x="-1740" y="-3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348A9F-0981-4A72-A292-82C9FF0C735C}" type="datetimeFigureOut">
              <a:rPr lang="ru-RU" smtClean="0"/>
              <a:t>17.04.2016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9ABAE6C-3D4D-405B-A53D-705CAFC96EE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348A9F-0981-4A72-A292-82C9FF0C735C}" type="datetimeFigureOut">
              <a:rPr lang="ru-RU" smtClean="0"/>
              <a:t>17.04.2016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9ABAE6C-3D4D-405B-A53D-705CAFC96E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348A9F-0981-4A72-A292-82C9FF0C735C}" type="datetimeFigureOut">
              <a:rPr lang="ru-RU" smtClean="0"/>
              <a:t>17.04.2016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9ABAE6C-3D4D-405B-A53D-705CAFC96E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348A9F-0981-4A72-A292-82C9FF0C735C}" type="datetimeFigureOut">
              <a:rPr lang="ru-RU" smtClean="0"/>
              <a:t>17.04.2016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9ABAE6C-3D4D-405B-A53D-705CAFC96E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348A9F-0981-4A72-A292-82C9FF0C735C}" type="datetimeFigureOut">
              <a:rPr lang="ru-RU" smtClean="0"/>
              <a:t>17.04.2016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9ABAE6C-3D4D-405B-A53D-705CAFC96EE6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348A9F-0981-4A72-A292-82C9FF0C735C}" type="datetimeFigureOut">
              <a:rPr lang="ru-RU" smtClean="0"/>
              <a:t>17.04.2016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9ABAE6C-3D4D-405B-A53D-705CAFC96E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348A9F-0981-4A72-A292-82C9FF0C735C}" type="datetimeFigureOut">
              <a:rPr lang="ru-RU" smtClean="0"/>
              <a:t>17.04.2016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9ABAE6C-3D4D-405B-A53D-705CAFC96E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348A9F-0981-4A72-A292-82C9FF0C735C}" type="datetimeFigureOut">
              <a:rPr lang="ru-RU" smtClean="0"/>
              <a:t>17.04.2016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9ABAE6C-3D4D-405B-A53D-705CAFC96E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348A9F-0981-4A72-A292-82C9FF0C735C}" type="datetimeFigureOut">
              <a:rPr lang="ru-RU" smtClean="0"/>
              <a:t>17.04.2016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9ABAE6C-3D4D-405B-A53D-705CAFC96EE6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348A9F-0981-4A72-A292-82C9FF0C735C}" type="datetimeFigureOut">
              <a:rPr lang="ru-RU" smtClean="0"/>
              <a:t>17.04.2016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9ABAE6C-3D4D-405B-A53D-705CAFC96E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348A9F-0981-4A72-A292-82C9FF0C735C}" type="datetimeFigureOut">
              <a:rPr lang="ru-RU" smtClean="0"/>
              <a:t>17.04.2016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9ABAE6C-3D4D-405B-A53D-705CAFC96EE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D9348A9F-0981-4A72-A292-82C9FF0C735C}" type="datetimeFigureOut">
              <a:rPr lang="ru-RU" smtClean="0"/>
              <a:t>17.04.2016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29ABAE6C-3D4D-405B-A53D-705CAFC96EE6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91680" y="908720"/>
            <a:ext cx="6768752" cy="180020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/>
              <a:t>Безопасность детей</a:t>
            </a:r>
            <a:br>
              <a:rPr lang="ru-RU" sz="4000" b="1" dirty="0" smtClean="0"/>
            </a:br>
            <a:r>
              <a:rPr lang="ru-RU" sz="4000" b="1" dirty="0" smtClean="0"/>
              <a:t> на дороге</a:t>
            </a:r>
            <a:endParaRPr lang="ru-RU" sz="4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0" y="3861048"/>
            <a:ext cx="4248472" cy="945958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Сергеев Матвей Константинович</a:t>
            </a:r>
          </a:p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Лицей № 21 г. Кирова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4050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Введение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82296" indent="0">
              <a:buNone/>
            </a:pPr>
            <a:r>
              <a:rPr lang="ru-RU" dirty="0" smtClean="0"/>
              <a:t>	Проблема дорожной безопасности детей возникла уже более 10 лет назад. </a:t>
            </a:r>
          </a:p>
          <a:p>
            <a:pPr marL="82296" indent="0">
              <a:buNone/>
            </a:pPr>
            <a:r>
              <a:rPr lang="ru-RU" dirty="0" smtClean="0"/>
              <a:t>Изучив данную тему я понял, что данная проблема до сих пор не решена. </a:t>
            </a:r>
          </a:p>
          <a:p>
            <a:pPr marL="82296" indent="0">
              <a:buNone/>
            </a:pPr>
            <a:r>
              <a:rPr lang="ru-RU" dirty="0" smtClean="0"/>
              <a:t>	Конечно ведется большая работа в школах и детских садах по правилам дорожного движения, но не всегда дети страдают на дороге по своей вине.</a:t>
            </a:r>
          </a:p>
          <a:p>
            <a:pPr marL="82296" indent="0">
              <a:buNone/>
            </a:pPr>
            <a:r>
              <a:rPr lang="ru-RU" dirty="0" smtClean="0"/>
              <a:t>	Многое зависит и от водителей, которые не всегда внимательны на дорогах.</a:t>
            </a:r>
          </a:p>
          <a:p>
            <a:pPr marL="82296" indent="0">
              <a:buNone/>
            </a:pPr>
            <a:endParaRPr lang="ru-RU" dirty="0"/>
          </a:p>
          <a:p>
            <a:pPr marL="82296" indent="0">
              <a:buNone/>
            </a:pPr>
            <a:r>
              <a:rPr lang="ru-RU" dirty="0" smtClean="0"/>
              <a:t>Я задумался как можно обезопасить детей на дороге? </a:t>
            </a:r>
          </a:p>
          <a:p>
            <a:pPr marL="82296" indent="0">
              <a:buNone/>
            </a:pPr>
            <a:r>
              <a:rPr lang="ru-RU" dirty="0" smtClean="0"/>
              <a:t>Какие могут быть пути решения данного вопроса.</a:t>
            </a:r>
          </a:p>
          <a:p>
            <a:pPr marL="82296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01523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60648"/>
            <a:ext cx="7488832" cy="201622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Цель моего проекта:  </a:t>
            </a:r>
            <a:r>
              <a:rPr lang="ru-RU" dirty="0" smtClean="0"/>
              <a:t>Создание  безопасных пешеходных переходов.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2276872"/>
            <a:ext cx="7272808" cy="4176464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Сейчас существует множество пешеходных переходов:</a:t>
            </a:r>
          </a:p>
          <a:p>
            <a:pPr marL="82296" indent="0"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снащенные автоматическими кнопками для светофора.</a:t>
            </a:r>
          </a:p>
          <a:p>
            <a:pPr marL="82296" indent="0"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Оборудованы дорожными полицейскими</a:t>
            </a:r>
          </a:p>
          <a:p>
            <a:pPr marL="82296" indent="0"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3. Подземные переходы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9185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3" y="1124744"/>
            <a:ext cx="7614659" cy="3168352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	Изучив  травматизм на дороге в Кирове данные показали что количество пострадавших с каждым годом растет. </a:t>
            </a:r>
            <a:b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Безопасность на дороге зависит от культуры всех её участников. </a:t>
            </a:r>
            <a:b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Обеспечение безопасности детей на дорогах является задачей государственной важности.</a:t>
            </a:r>
            <a:b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Я решил, что тоже могу внести вклад в безопасность детей на дороге.</a:t>
            </a:r>
            <a:b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Наблюдая за некоторыми пешеходными переходами, я убедился в небезопасном переходе детей.</a:t>
            </a:r>
            <a:b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effectLst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92762" y="332656"/>
            <a:ext cx="7344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Безопасность на дорогах Кирова</a:t>
            </a:r>
            <a:endParaRPr lang="ru-RU" sz="3200" b="1" dirty="0"/>
          </a:p>
        </p:txBody>
      </p:sp>
      <p:pic>
        <p:nvPicPr>
          <p:cNvPr id="1026" name="Picture 2" descr="H:\DCIM\100D3000\DSC_064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98" t="28870" b="16192"/>
          <a:stretch/>
        </p:blipFill>
        <p:spPr bwMode="auto">
          <a:xfrm>
            <a:off x="2633902" y="3717032"/>
            <a:ext cx="4847390" cy="2017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01213" y="5877272"/>
            <a:ext cx="6912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Переход около спортивной школы №1 олимпийского резерва в день переходит более 100 детей.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0545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9903" y="260648"/>
            <a:ext cx="7028521" cy="114300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Проект: Осторожно дети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187624" y="4941168"/>
            <a:ext cx="75170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Первоначально, я нарисовал проект- безопасного перехода.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родумал какими функциями он должен быть оснащен и как сделать безопасный переход. 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:\DCIM\100D3000\DSC_065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55" t="4617" r="6095" b="9945"/>
          <a:stretch/>
        </p:blipFill>
        <p:spPr bwMode="auto">
          <a:xfrm>
            <a:off x="2699792" y="1340768"/>
            <a:ext cx="4838193" cy="3269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4562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Бортики безопасности детей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1581747"/>
            <a:ext cx="7467600" cy="4202693"/>
          </a:xfrm>
        </p:spPr>
        <p:txBody>
          <a:bodyPr/>
          <a:lstStyle/>
          <a:p>
            <a:pPr marL="82296" indent="0">
              <a:buNone/>
            </a:pPr>
            <a:r>
              <a:rPr lang="ru-RU" dirty="0" smtClean="0"/>
              <a:t>      На дороге устанавливаются бортики которые в закрытом виде не мешают проезду машин.</a:t>
            </a:r>
          </a:p>
          <a:p>
            <a:pPr marL="82296" indent="0">
              <a:buNone/>
            </a:pPr>
            <a:r>
              <a:rPr lang="ru-RU" dirty="0"/>
              <a:t>	</a:t>
            </a:r>
            <a:r>
              <a:rPr lang="ru-RU" dirty="0" smtClean="0"/>
              <a:t>Как только приближаются дети или пешеходы бортики поднимаются.</a:t>
            </a:r>
          </a:p>
          <a:p>
            <a:pPr marL="82296" indent="0">
              <a:buNone/>
            </a:pPr>
            <a:r>
              <a:rPr lang="ru-RU" dirty="0"/>
              <a:t>	</a:t>
            </a:r>
            <a:r>
              <a:rPr lang="ru-RU" dirty="0" smtClean="0"/>
              <a:t>Это обеспечивает безопасность детей.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8638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Реализация идеи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ru-RU" dirty="0" smtClean="0"/>
              <a:t>Для реализации идеи в </a:t>
            </a:r>
            <a:r>
              <a:rPr lang="en-US" dirty="0" smtClean="0"/>
              <a:t>Scratch</a:t>
            </a:r>
            <a:r>
              <a:rPr lang="ru-RU" dirty="0" smtClean="0"/>
              <a:t> я использовал:</a:t>
            </a:r>
          </a:p>
          <a:p>
            <a:r>
              <a:rPr lang="ru-RU" dirty="0" smtClean="0"/>
              <a:t> 7 спрайтов</a:t>
            </a:r>
          </a:p>
          <a:p>
            <a:r>
              <a:rPr lang="ru-RU" dirty="0" smtClean="0"/>
              <a:t> написал 7 программ разной сложности</a:t>
            </a:r>
          </a:p>
          <a:p>
            <a:r>
              <a:rPr lang="ru-RU" dirty="0" smtClean="0"/>
              <a:t> звук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60111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7824" y="188640"/>
            <a:ext cx="3888432" cy="11521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b="1" dirty="0" smtClean="0"/>
              <a:t>Заключение</a:t>
            </a:r>
            <a:endParaRPr lang="ru-RU" sz="5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38470" y="1196752"/>
            <a:ext cx="7498080" cy="3277344"/>
          </a:xfrm>
        </p:spPr>
        <p:txBody>
          <a:bodyPr>
            <a:normAutofit fontScale="92500" lnSpcReduction="20000"/>
          </a:bodyPr>
          <a:lstStyle/>
          <a:p>
            <a:pPr marL="82296" indent="0">
              <a:buNone/>
            </a:pPr>
            <a:r>
              <a:rPr lang="ru-RU" dirty="0"/>
              <a:t> </a:t>
            </a:r>
            <a:r>
              <a:rPr lang="ru-RU" dirty="0" smtClean="0"/>
              <a:t>   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 считаю, что если воплотить эти бортики в жизнь, они могут применятся на всех пешеходных переходах, особенно в близи школ.</a:t>
            </a:r>
          </a:p>
          <a:p>
            <a:pPr marL="82296" indent="0">
              <a:buNone/>
            </a:pP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Так же они водители машин будут внимательнее, что приведет к меньшим жертвам детей на дороге. </a:t>
            </a:r>
            <a:endParaRPr lang="ru-RU" dirty="0"/>
          </a:p>
          <a:p>
            <a:pPr marL="82296" indent="0">
              <a:buNone/>
            </a:pPr>
            <a:endParaRPr lang="ru-RU" dirty="0" smtClean="0"/>
          </a:p>
          <a:p>
            <a:pPr marL="82296" indent="0">
              <a:buNone/>
            </a:pPr>
            <a:endParaRPr lang="ru-RU" dirty="0"/>
          </a:p>
        </p:txBody>
      </p:sp>
      <p:pic>
        <p:nvPicPr>
          <p:cNvPr id="6146" name="Picture 2" descr="H:\DCIM\100D3000\DSC_065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37" t="8215"/>
          <a:stretch/>
        </p:blipFill>
        <p:spPr bwMode="auto">
          <a:xfrm>
            <a:off x="1118726" y="4251125"/>
            <a:ext cx="2805202" cy="2142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H:\DCIM\100D3000\DSC_065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82" r="9431" b="18452"/>
          <a:stretch/>
        </p:blipFill>
        <p:spPr bwMode="auto">
          <a:xfrm>
            <a:off x="4139952" y="4251126"/>
            <a:ext cx="4796888" cy="2142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2350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980728"/>
            <a:ext cx="5584664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user\Desktop\фотография\фотог\Новая папка\Матвей\foto (13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9304" y="2080175"/>
            <a:ext cx="2532856" cy="3653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6142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2459</TotalTime>
  <Words>175</Words>
  <Application>Microsoft Office PowerPoint</Application>
  <PresentationFormat>Экран (4:3)</PresentationFormat>
  <Paragraphs>34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Солнцестояние</vt:lpstr>
      <vt:lpstr>Безопасность детей  на дороге</vt:lpstr>
      <vt:lpstr>Введение</vt:lpstr>
      <vt:lpstr>Цель моего проекта:  Создание  безопасных пешеходных переходов.</vt:lpstr>
      <vt:lpstr>   Изучив  травматизм на дороге в Кирове данные показали что количество пострадавших с каждым годом растет.  Безопасность на дороге зависит от культуры всех её участников.   Обеспечение безопасности детей на дорогах является задачей государственной важности.  Я решил, что тоже могу внести вклад в безопасность детей на дороге.  Наблюдая за некоторыми пешеходными переходами, я убедился в небезопасном переходе детей.  </vt:lpstr>
      <vt:lpstr>Проект: Осторожно дети</vt:lpstr>
      <vt:lpstr>Бортики безопасности детей</vt:lpstr>
      <vt:lpstr>Реализация идеи</vt:lpstr>
      <vt:lpstr>Заключение</vt:lpstr>
      <vt:lpstr>Спасибо за внимание!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29</cp:revision>
  <cp:lastPrinted>2016-04-17T12:33:15Z</cp:lastPrinted>
  <dcterms:created xsi:type="dcterms:W3CDTF">2015-03-26T16:30:15Z</dcterms:created>
  <dcterms:modified xsi:type="dcterms:W3CDTF">2016-04-17T18:15:49Z</dcterms:modified>
</cp:coreProperties>
</file>